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5"/>
  </p:sldMasterIdLst>
  <p:notesMasterIdLst>
    <p:notesMasterId r:id="rId19"/>
  </p:notesMasterIdLst>
  <p:handoutMasterIdLst>
    <p:handoutMasterId r:id="rId20"/>
  </p:handoutMasterIdLst>
  <p:sldIdLst>
    <p:sldId id="394" r:id="rId6"/>
    <p:sldId id="373" r:id="rId7"/>
    <p:sldId id="367" r:id="rId8"/>
    <p:sldId id="374" r:id="rId9"/>
    <p:sldId id="386" r:id="rId10"/>
    <p:sldId id="375" r:id="rId11"/>
    <p:sldId id="377" r:id="rId12"/>
    <p:sldId id="385" r:id="rId13"/>
    <p:sldId id="379" r:id="rId14"/>
    <p:sldId id="381" r:id="rId15"/>
    <p:sldId id="382" r:id="rId16"/>
    <p:sldId id="384" r:id="rId17"/>
    <p:sldId id="331" r:id="rId18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19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4995874-C518-9B4D-38D7-5556C814B532}" name="Loriana Pepi" initials="LP" userId="fcfac1bccb49a2b4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2B0F"/>
    <a:srgbClr val="FF775F"/>
    <a:srgbClr val="FFAC99"/>
    <a:srgbClr val="FFD6CC"/>
    <a:srgbClr val="FFFFFF"/>
    <a:srgbClr val="FF3200"/>
    <a:srgbClr val="202A3A"/>
    <a:srgbClr val="BDBFC4"/>
    <a:srgbClr val="FFB3A5"/>
    <a:srgbClr val="616A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39"/>
    <p:restoredTop sz="75061" autoAdjust="0"/>
  </p:normalViewPr>
  <p:slideViewPr>
    <p:cSldViewPr snapToGrid="0">
      <p:cViewPr varScale="1">
        <p:scale>
          <a:sx n="119" d="100"/>
          <a:sy n="119" d="100"/>
        </p:scale>
        <p:origin x="2076" y="108"/>
      </p:cViewPr>
      <p:guideLst>
        <p:guide orient="horz" pos="2880"/>
        <p:guide pos="19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68FB45-CDF0-AA8D-2240-2E51F7F03CD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FAB8E3-3380-F57C-EF35-A386C41116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9893A6-9CB0-1643-ACCD-2B53938B906A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E55222-60E9-F2BB-60CA-F9409A79B6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14AB30-65F5-F0AC-A71E-780046E0323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A440C-4DB4-9748-9BCB-AB2AF7B8C7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4294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95E0B6-0B8B-5F40-87A9-FB409DC4629D}" type="datetimeFigureOut">
              <a:rPr lang="en-GR" smtClean="0"/>
              <a:t>06/06/2025</a:t>
            </a:fld>
            <a:endParaRPr lang="en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8CDE3-B075-8544-87BD-8DCDC4F5829F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534286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1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8563540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841A5B-7223-5E02-532E-E71E3DB30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E6E769-38DB-37B5-DC05-2536815F1C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FB7411-149A-27BD-484D-69AF769261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D206A7-63D6-B7D7-FD19-ED90565638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10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6429157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11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7517441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3977C-0BBE-3663-8CF4-D43551509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7AB398-3184-58E6-62F1-178E0DA929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EC9980-20F9-2973-68FB-3F374AF7D5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B031C9-4333-8566-9DA3-AC1E849D54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12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405538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2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4064082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3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862993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4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447638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5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999537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6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569589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7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7973293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F81D1-7FF4-1EE1-C958-CA592052A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60BDD6-C11E-069E-5734-9B3EB0778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25451D-17A6-1991-6705-1ABD060A78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55341-693C-A4DD-15C4-D68474ED5B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8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2704862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8CDE3-B075-8544-87BD-8DCDC4F5829F}" type="slidenum">
              <a:rPr lang="en-GR" smtClean="0"/>
              <a:t>9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1140598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 Cover_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5">
            <a:extLst>
              <a:ext uri="{FF2B5EF4-FFF2-40B4-BE49-F238E27FC236}">
                <a16:creationId xmlns:a16="http://schemas.microsoft.com/office/drawing/2014/main" id="{D4F8BCF7-8F05-D245-0584-A5C0152806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3230" y="6180812"/>
            <a:ext cx="2570169" cy="364960"/>
          </a:xfrm>
          <a:prstGeom prst="rect">
            <a:avLst/>
          </a:prstGeom>
        </p:spPr>
        <p:txBody>
          <a:bodyPr/>
          <a:lstStyle>
            <a:lvl1pPr marL="14400">
              <a:lnSpc>
                <a:spcPts val="2000"/>
              </a:lnSpc>
              <a:defRPr sz="1400" b="1">
                <a:solidFill>
                  <a:srgbClr val="202A3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for date entry</a:t>
            </a:r>
          </a:p>
        </p:txBody>
      </p: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6E210D4D-8EDF-4487-6155-00B283D2A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73230" y="4837181"/>
            <a:ext cx="7050136" cy="43088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4400">
              <a:lnSpc>
                <a:spcPct val="100000"/>
              </a:lnSpc>
              <a:defRPr sz="2200" b="1">
                <a:solidFill>
                  <a:srgbClr val="202A3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marL="144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for subtitle text</a:t>
            </a:r>
          </a:p>
        </p:txBody>
      </p:sp>
      <p:pic>
        <p:nvPicPr>
          <p:cNvPr id="8" name="Picture 7" descr="A black background with red lines&#10;&#10;Description automatically generated">
            <a:extLst>
              <a:ext uri="{FF2B5EF4-FFF2-40B4-BE49-F238E27FC236}">
                <a16:creationId xmlns:a16="http://schemas.microsoft.com/office/drawing/2014/main" id="{9D23AD49-9DFE-CB0F-551A-EC21772D57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49" y="428878"/>
            <a:ext cx="2152482" cy="5688701"/>
          </a:xfrm>
          <a:prstGeom prst="rect">
            <a:avLst/>
          </a:prstGeom>
        </p:spPr>
      </p:pic>
      <p:pic>
        <p:nvPicPr>
          <p:cNvPr id="4" name="Picture 3" descr="A red and black logo&#10;&#10;Description automatically generated">
            <a:extLst>
              <a:ext uri="{FF2B5EF4-FFF2-40B4-BE49-F238E27FC236}">
                <a16:creationId xmlns:a16="http://schemas.microsoft.com/office/drawing/2014/main" id="{F634F354-806E-1D44-F3F3-BDB540A3799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073" y="2931314"/>
            <a:ext cx="854143" cy="7218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1E371E-4766-D039-AD78-BE8C6D275EE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399" y="3083372"/>
            <a:ext cx="6346326" cy="46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876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Inner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arrow on a black background&#10;&#10;Description automatically generated">
            <a:extLst>
              <a:ext uri="{FF2B5EF4-FFF2-40B4-BE49-F238E27FC236}">
                <a16:creationId xmlns:a16="http://schemas.microsoft.com/office/drawing/2014/main" id="{C6AACFCA-B4E1-A658-6AD5-67B09237CEA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9586" cy="6858000"/>
          </a:xfrm>
          <a:prstGeom prst="rect">
            <a:avLst/>
          </a:prstGeom>
        </p:spPr>
      </p:pic>
      <p:sp>
        <p:nvSpPr>
          <p:cNvPr id="9" name="Holder 3">
            <a:extLst>
              <a:ext uri="{FF2B5EF4-FFF2-40B4-BE49-F238E27FC236}">
                <a16:creationId xmlns:a16="http://schemas.microsoft.com/office/drawing/2014/main" id="{F5B9C89D-7D42-9809-8BF7-CAB1DAD65DBD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40091" y="2078800"/>
            <a:ext cx="9704705" cy="25167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1600" b="0" i="0">
                <a:solidFill>
                  <a:srgbClr val="202A3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pic>
        <p:nvPicPr>
          <p:cNvPr id="3" name="Picture 2" descr="A black and orange line&#10;&#10;Description automatically generated">
            <a:extLst>
              <a:ext uri="{FF2B5EF4-FFF2-40B4-BE49-F238E27FC236}">
                <a16:creationId xmlns:a16="http://schemas.microsoft.com/office/drawing/2014/main" id="{465F5827-BDA0-B44D-DCA7-B918735343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8" y="203618"/>
            <a:ext cx="334648" cy="881041"/>
          </a:xfrm>
          <a:prstGeom prst="rect">
            <a:avLst/>
          </a:prstGeom>
        </p:spPr>
      </p:pic>
      <p:pic>
        <p:nvPicPr>
          <p:cNvPr id="5" name="Picture 4" descr="A black and orange line&#10;&#10;Description automatically generated">
            <a:extLst>
              <a:ext uri="{FF2B5EF4-FFF2-40B4-BE49-F238E27FC236}">
                <a16:creationId xmlns:a16="http://schemas.microsoft.com/office/drawing/2014/main" id="{958C35FB-68D5-E113-9B80-D9257AB16A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67" y="203618"/>
            <a:ext cx="334648" cy="881041"/>
          </a:xfrm>
          <a:prstGeom prst="rect">
            <a:avLst/>
          </a:prstGeom>
        </p:spPr>
      </p:pic>
      <p:sp>
        <p:nvSpPr>
          <p:cNvPr id="15" name="Holder 3">
            <a:extLst>
              <a:ext uri="{FF2B5EF4-FFF2-40B4-BE49-F238E27FC236}">
                <a16:creationId xmlns:a16="http://schemas.microsoft.com/office/drawing/2014/main" id="{A7A8254F-1D9E-7390-91D6-2B19C8C1384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740091" y="330886"/>
            <a:ext cx="9704705" cy="59772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554E243-16B8-3A72-DC35-B3F778C761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71176" y="6421193"/>
            <a:ext cx="1013992" cy="3627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0C123E9-CD6D-B79A-A359-B365A3FDDCB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91" y="6552045"/>
            <a:ext cx="1043300" cy="101081"/>
          </a:xfrm>
          <a:prstGeom prst="rect">
            <a:avLst/>
          </a:prstGeom>
        </p:spPr>
      </p:pic>
      <p:pic>
        <p:nvPicPr>
          <p:cNvPr id="13" name="Picture 1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C870E8F-B7F6-17F0-95BC-0916FB53D86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074" y="0"/>
            <a:ext cx="12601073" cy="685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03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Inner_04-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9534C-8254-ECDC-3519-82DE10A7FF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11"/>
          <a:stretch/>
        </p:blipFill>
        <p:spPr>
          <a:xfrm>
            <a:off x="0" y="12700"/>
            <a:ext cx="6392097" cy="6858000"/>
          </a:xfrm>
          <a:prstGeom prst="rect">
            <a:avLst/>
          </a:prstGeom>
        </p:spPr>
      </p:pic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40091" y="2078800"/>
            <a:ext cx="3532505" cy="201465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323C81-9AD8-8592-3BE4-139070F005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97723" y="1379913"/>
            <a:ext cx="4351338" cy="369332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2000" b="1">
                <a:solidFill>
                  <a:srgbClr val="FF3100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endParaRPr lang="en-GR"/>
          </a:p>
        </p:txBody>
      </p:sp>
      <p:pic>
        <p:nvPicPr>
          <p:cNvPr id="4" name="Picture 3" descr="A black and orange line&#10;&#10;Description automatically generated">
            <a:extLst>
              <a:ext uri="{FF2B5EF4-FFF2-40B4-BE49-F238E27FC236}">
                <a16:creationId xmlns:a16="http://schemas.microsoft.com/office/drawing/2014/main" id="{0C21BADC-9058-51BA-7402-04DE936A42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8" y="203618"/>
            <a:ext cx="334648" cy="881041"/>
          </a:xfrm>
          <a:prstGeom prst="rect">
            <a:avLst/>
          </a:prstGeom>
        </p:spPr>
      </p:pic>
      <p:pic>
        <p:nvPicPr>
          <p:cNvPr id="7" name="Picture 6" descr="A black and orange line&#10;&#10;Description automatically generated">
            <a:extLst>
              <a:ext uri="{FF2B5EF4-FFF2-40B4-BE49-F238E27FC236}">
                <a16:creationId xmlns:a16="http://schemas.microsoft.com/office/drawing/2014/main" id="{628FE9BE-B05D-4771-73F8-2A188934C18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67" y="203618"/>
            <a:ext cx="334648" cy="881041"/>
          </a:xfrm>
          <a:prstGeom prst="rect">
            <a:avLst/>
          </a:prstGeom>
        </p:spPr>
      </p:pic>
      <p:sp>
        <p:nvSpPr>
          <p:cNvPr id="14" name="Holder 3">
            <a:extLst>
              <a:ext uri="{FF2B5EF4-FFF2-40B4-BE49-F238E27FC236}">
                <a16:creationId xmlns:a16="http://schemas.microsoft.com/office/drawing/2014/main" id="{59E15E8C-FDD1-AF3D-6098-DDA9DAD4B26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748807" y="330886"/>
            <a:ext cx="9704705" cy="59772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C867516-5F91-9CDE-9C8E-B6B3B2E78C2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71176" y="6421193"/>
            <a:ext cx="1013992" cy="3627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C8F4DD-79BF-E6A6-ED44-F8C83B929D5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91" y="6552045"/>
            <a:ext cx="1043300" cy="101081"/>
          </a:xfrm>
          <a:prstGeom prst="rect">
            <a:avLst/>
          </a:prstGeom>
        </p:spPr>
      </p:pic>
      <p:pic>
        <p:nvPicPr>
          <p:cNvPr id="13" name="Picture 1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E1DDA7E-FA6F-ED6C-320C-E4DD038CE248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074" y="0"/>
            <a:ext cx="12601073" cy="68593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Inner_05_White spa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white background with black lines&#10;&#10;Description automatically generated">
            <a:extLst>
              <a:ext uri="{FF2B5EF4-FFF2-40B4-BE49-F238E27FC236}">
                <a16:creationId xmlns:a16="http://schemas.microsoft.com/office/drawing/2014/main" id="{45A8F7CD-1930-8C12-60FB-61729FB0A0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239"/>
            <a:ext cx="11875168" cy="6862239"/>
          </a:xfrm>
          <a:prstGeom prst="rect">
            <a:avLst/>
          </a:prstGeom>
        </p:spPr>
      </p:pic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40091" y="2078800"/>
            <a:ext cx="3532505" cy="201465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323C81-9AD8-8592-3BE4-139070F005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97723" y="1379913"/>
            <a:ext cx="4351338" cy="369332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2000" b="1">
                <a:solidFill>
                  <a:srgbClr val="FF31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GR"/>
          </a:p>
        </p:txBody>
      </p:sp>
      <p:pic>
        <p:nvPicPr>
          <p:cNvPr id="4" name="Picture 3" descr="A black and orange line&#10;&#10;Description automatically generated">
            <a:extLst>
              <a:ext uri="{FF2B5EF4-FFF2-40B4-BE49-F238E27FC236}">
                <a16:creationId xmlns:a16="http://schemas.microsoft.com/office/drawing/2014/main" id="{B80CA98D-4B1A-C6F9-BB1C-D1EC0ABD728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8" y="203618"/>
            <a:ext cx="334648" cy="881041"/>
          </a:xfrm>
          <a:prstGeom prst="rect">
            <a:avLst/>
          </a:prstGeom>
        </p:spPr>
      </p:pic>
      <p:pic>
        <p:nvPicPr>
          <p:cNvPr id="7" name="Picture 6" descr="A black and orange line&#10;&#10;Description automatically generated">
            <a:extLst>
              <a:ext uri="{FF2B5EF4-FFF2-40B4-BE49-F238E27FC236}">
                <a16:creationId xmlns:a16="http://schemas.microsoft.com/office/drawing/2014/main" id="{D517D506-6163-74AE-E50C-6065D9935F3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67" y="203618"/>
            <a:ext cx="334648" cy="881041"/>
          </a:xfrm>
          <a:prstGeom prst="rect">
            <a:avLst/>
          </a:prstGeom>
        </p:spPr>
      </p:pic>
      <p:sp>
        <p:nvSpPr>
          <p:cNvPr id="14" name="Holder 3">
            <a:extLst>
              <a:ext uri="{FF2B5EF4-FFF2-40B4-BE49-F238E27FC236}">
                <a16:creationId xmlns:a16="http://schemas.microsoft.com/office/drawing/2014/main" id="{59E15E8C-FDD1-AF3D-6098-DDA9DAD4B266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748807" y="330886"/>
            <a:ext cx="9704705" cy="59772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A1B7EF6-64D4-2B57-7CFB-4898C47E2E7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71176" y="6421193"/>
            <a:ext cx="1013992" cy="36278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860EBEB-480E-179B-8604-079F46AB06E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91" y="6552045"/>
            <a:ext cx="1043300" cy="101081"/>
          </a:xfrm>
          <a:prstGeom prst="rect">
            <a:avLst/>
          </a:prstGeom>
        </p:spPr>
      </p:pic>
      <p:pic>
        <p:nvPicPr>
          <p:cNvPr id="19" name="Picture 18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B4F6CBAF-C7D3-73D0-2CCD-622F43648E8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073" y="0"/>
            <a:ext cx="12601073" cy="685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076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Inner_07b-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Holder 3">
            <a:extLst>
              <a:ext uri="{FF2B5EF4-FFF2-40B4-BE49-F238E27FC236}">
                <a16:creationId xmlns:a16="http://schemas.microsoft.com/office/drawing/2014/main" id="{8559E787-D8DC-ED6F-6E20-EE116D411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0091" y="2078800"/>
            <a:ext cx="9704705" cy="235898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11000"/>
              </a:lnSpc>
              <a:spcBef>
                <a:spcPts val="100"/>
              </a:spcBef>
              <a:buFontTx/>
              <a:buBlip>
                <a:blip r:embed="rId2"/>
              </a:buBlip>
              <a:defRPr sz="1600" b="0" i="0">
                <a:solidFill>
                  <a:srgbClr val="202A3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pic>
        <p:nvPicPr>
          <p:cNvPr id="3" name="Picture 2" descr="A black and orange line&#10;&#10;Description automatically generated">
            <a:extLst>
              <a:ext uri="{FF2B5EF4-FFF2-40B4-BE49-F238E27FC236}">
                <a16:creationId xmlns:a16="http://schemas.microsoft.com/office/drawing/2014/main" id="{8675F009-7D77-B954-2BAD-DD8143AEA2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8" y="203618"/>
            <a:ext cx="334648" cy="881041"/>
          </a:xfrm>
          <a:prstGeom prst="rect">
            <a:avLst/>
          </a:prstGeom>
        </p:spPr>
      </p:pic>
      <p:pic>
        <p:nvPicPr>
          <p:cNvPr id="5" name="Picture 4" descr="A black and orange line&#10;&#10;Description automatically generated">
            <a:extLst>
              <a:ext uri="{FF2B5EF4-FFF2-40B4-BE49-F238E27FC236}">
                <a16:creationId xmlns:a16="http://schemas.microsoft.com/office/drawing/2014/main" id="{D294ED8F-CDF7-9AE7-D369-B93F1425655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67" y="203618"/>
            <a:ext cx="334648" cy="881041"/>
          </a:xfrm>
          <a:prstGeom prst="rect">
            <a:avLst/>
          </a:prstGeom>
        </p:spPr>
      </p:pic>
      <p:sp>
        <p:nvSpPr>
          <p:cNvPr id="13" name="Holder 3">
            <a:extLst>
              <a:ext uri="{FF2B5EF4-FFF2-40B4-BE49-F238E27FC236}">
                <a16:creationId xmlns:a16="http://schemas.microsoft.com/office/drawing/2014/main" id="{54381585-9A80-F36B-8660-FAE9FA08E6E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48807" y="330886"/>
            <a:ext cx="9704705" cy="59772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92F494EC-68E9-0ACD-163C-EE7B2C5D5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lvl1pPr marL="14400">
              <a:lnSpc>
                <a:spcPct val="110000"/>
              </a:lnSpc>
              <a:spcBef>
                <a:spcPts val="100"/>
              </a:spcBef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GR" smtClean="0"/>
              <a:pPr/>
              <a:t>‹#›</a:t>
            </a:fld>
            <a:endParaRPr lang="en-G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900047-DF9D-A75A-C31B-D65D593DDE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91" y="6552045"/>
            <a:ext cx="1043300" cy="1010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FA4AE1-3553-1D7C-7233-8311871901E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71176" y="6421193"/>
            <a:ext cx="1013992" cy="362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8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-Outro_02">
    <p:bg>
      <p:bgPr>
        <a:solidFill>
          <a:srgbClr val="FF3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corner&#10;&#10;Description automatically generated">
            <a:extLst>
              <a:ext uri="{FF2B5EF4-FFF2-40B4-BE49-F238E27FC236}">
                <a16:creationId xmlns:a16="http://schemas.microsoft.com/office/drawing/2014/main" id="{EDB83FBE-E862-F035-5306-9BB013DF97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623930" cy="6009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A7184BC-AC52-8BCE-FD13-C9391C5E1D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24695" y="3106581"/>
            <a:ext cx="4792926" cy="88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403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Outro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red lines&#10;&#10;Description automatically generated">
            <a:extLst>
              <a:ext uri="{FF2B5EF4-FFF2-40B4-BE49-F238E27FC236}">
                <a16:creationId xmlns:a16="http://schemas.microsoft.com/office/drawing/2014/main" id="{B38FD360-033E-9408-298F-B428209F87A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834" y="1068614"/>
            <a:ext cx="1786237" cy="472077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3D49889-8FD9-142F-3673-296BBBF208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04843" y="3106581"/>
            <a:ext cx="4832631" cy="884848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C Cover_0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6">
            <a:extLst>
              <a:ext uri="{FF2B5EF4-FFF2-40B4-BE49-F238E27FC236}">
                <a16:creationId xmlns:a16="http://schemas.microsoft.com/office/drawing/2014/main" id="{38F58ACE-A4AA-CA8B-EDB0-D011B3D8F0AB}"/>
              </a:ext>
            </a:extLst>
          </p:cNvPr>
          <p:cNvSpPr/>
          <p:nvPr userDrawn="1"/>
        </p:nvSpPr>
        <p:spPr>
          <a:xfrm>
            <a:off x="297346" y="1922900"/>
            <a:ext cx="1017269" cy="2700655"/>
          </a:xfrm>
          <a:custGeom>
            <a:avLst/>
            <a:gdLst/>
            <a:ahLst/>
            <a:cxnLst/>
            <a:rect l="l" t="t" r="r" b="b"/>
            <a:pathLst>
              <a:path w="1017269" h="2700654">
                <a:moveTo>
                  <a:pt x="204590" y="0"/>
                </a:moveTo>
                <a:lnTo>
                  <a:pt x="161803" y="7356"/>
                </a:lnTo>
                <a:lnTo>
                  <a:pt x="120100" y="23568"/>
                </a:lnTo>
                <a:lnTo>
                  <a:pt x="82472" y="47776"/>
                </a:lnTo>
                <a:lnTo>
                  <a:pt x="51371" y="78068"/>
                </a:lnTo>
                <a:lnTo>
                  <a:pt x="27185" y="113247"/>
                </a:lnTo>
                <a:lnTo>
                  <a:pt x="10302" y="152120"/>
                </a:lnTo>
                <a:lnTo>
                  <a:pt x="1111" y="193492"/>
                </a:lnTo>
                <a:lnTo>
                  <a:pt x="0" y="236169"/>
                </a:lnTo>
                <a:lnTo>
                  <a:pt x="7356" y="278956"/>
                </a:lnTo>
                <a:lnTo>
                  <a:pt x="23568" y="320659"/>
                </a:lnTo>
                <a:lnTo>
                  <a:pt x="548128" y="1350171"/>
                </a:lnTo>
                <a:lnTo>
                  <a:pt x="23568" y="2379672"/>
                </a:lnTo>
                <a:lnTo>
                  <a:pt x="7356" y="2421374"/>
                </a:lnTo>
                <a:lnTo>
                  <a:pt x="0" y="2464161"/>
                </a:lnTo>
                <a:lnTo>
                  <a:pt x="1111" y="2506838"/>
                </a:lnTo>
                <a:lnTo>
                  <a:pt x="10302" y="2548210"/>
                </a:lnTo>
                <a:lnTo>
                  <a:pt x="27185" y="2587083"/>
                </a:lnTo>
                <a:lnTo>
                  <a:pt x="51371" y="2622263"/>
                </a:lnTo>
                <a:lnTo>
                  <a:pt x="82472" y="2652554"/>
                </a:lnTo>
                <a:lnTo>
                  <a:pt x="120100" y="2676763"/>
                </a:lnTo>
                <a:lnTo>
                  <a:pt x="161803" y="2692975"/>
                </a:lnTo>
                <a:lnTo>
                  <a:pt x="204590" y="2700331"/>
                </a:lnTo>
                <a:lnTo>
                  <a:pt x="247267" y="2699219"/>
                </a:lnTo>
                <a:lnTo>
                  <a:pt x="288639" y="2690028"/>
                </a:lnTo>
                <a:lnTo>
                  <a:pt x="327512" y="2673145"/>
                </a:lnTo>
                <a:lnTo>
                  <a:pt x="362691" y="2648959"/>
                </a:lnTo>
                <a:lnTo>
                  <a:pt x="392983" y="2617858"/>
                </a:lnTo>
                <a:lnTo>
                  <a:pt x="417191" y="2580230"/>
                </a:lnTo>
                <a:lnTo>
                  <a:pt x="992844" y="1450451"/>
                </a:lnTo>
                <a:lnTo>
                  <a:pt x="1010896" y="1401392"/>
                </a:lnTo>
                <a:lnTo>
                  <a:pt x="1016914" y="1350167"/>
                </a:lnTo>
                <a:lnTo>
                  <a:pt x="1010896" y="1298944"/>
                </a:lnTo>
                <a:lnTo>
                  <a:pt x="992844" y="1249892"/>
                </a:lnTo>
                <a:lnTo>
                  <a:pt x="417191" y="120100"/>
                </a:lnTo>
                <a:lnTo>
                  <a:pt x="392983" y="82472"/>
                </a:lnTo>
                <a:lnTo>
                  <a:pt x="362691" y="51371"/>
                </a:lnTo>
                <a:lnTo>
                  <a:pt x="327512" y="27185"/>
                </a:lnTo>
                <a:lnTo>
                  <a:pt x="288639" y="10302"/>
                </a:lnTo>
                <a:lnTo>
                  <a:pt x="247267" y="1111"/>
                </a:lnTo>
                <a:lnTo>
                  <a:pt x="204590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xt Placeholder 25">
            <a:extLst>
              <a:ext uri="{FF2B5EF4-FFF2-40B4-BE49-F238E27FC236}">
                <a16:creationId xmlns:a16="http://schemas.microsoft.com/office/drawing/2014/main" id="{D4F8BCF7-8F05-D245-0584-A5C0152806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3230" y="6180812"/>
            <a:ext cx="2570169" cy="364960"/>
          </a:xfrm>
          <a:prstGeom prst="rect">
            <a:avLst/>
          </a:prstGeom>
        </p:spPr>
        <p:txBody>
          <a:bodyPr/>
          <a:lstStyle>
            <a:lvl1pPr marL="14400">
              <a:lnSpc>
                <a:spcPts val="2000"/>
              </a:lnSpc>
              <a:defRPr sz="1400" b="1">
                <a:solidFill>
                  <a:srgbClr val="202A3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for date entry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2B8464-3C67-96A4-46EF-F31367945C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3325" y="853628"/>
            <a:ext cx="3053388" cy="559072"/>
          </a:xfrm>
          <a:prstGeom prst="rect">
            <a:avLst/>
          </a:prstGeom>
        </p:spPr>
      </p:pic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6E210D4D-8EDF-4487-6155-00B283D2A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73230" y="4837181"/>
            <a:ext cx="7050136" cy="43088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4400">
              <a:lnSpc>
                <a:spcPct val="100000"/>
              </a:lnSpc>
              <a:defRPr sz="2200" b="1">
                <a:solidFill>
                  <a:srgbClr val="202A3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marL="144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for subtitle text</a:t>
            </a:r>
          </a:p>
        </p:txBody>
      </p:sp>
      <p:pic>
        <p:nvPicPr>
          <p:cNvPr id="8" name="Picture 7" descr="A black background with red lines&#10;&#10;Description automatically generated">
            <a:extLst>
              <a:ext uri="{FF2B5EF4-FFF2-40B4-BE49-F238E27FC236}">
                <a16:creationId xmlns:a16="http://schemas.microsoft.com/office/drawing/2014/main" id="{9D23AD49-9DFE-CB0F-551A-EC21772D57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49" y="428878"/>
            <a:ext cx="2152482" cy="5688701"/>
          </a:xfrm>
          <a:prstGeom prst="rect">
            <a:avLst/>
          </a:prstGeom>
        </p:spPr>
      </p:pic>
      <p:sp>
        <p:nvSpPr>
          <p:cNvPr id="11" name="Text Placeholder 25">
            <a:extLst>
              <a:ext uri="{FF2B5EF4-FFF2-40B4-BE49-F238E27FC236}">
                <a16:creationId xmlns:a16="http://schemas.microsoft.com/office/drawing/2014/main" id="{C8CB7954-676D-55EC-83DC-6F84A90713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73230" y="2304894"/>
            <a:ext cx="9516109" cy="2169825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14400">
              <a:lnSpc>
                <a:spcPts val="8060"/>
              </a:lnSpc>
              <a:defRPr sz="7600" b="1">
                <a:solidFill>
                  <a:srgbClr val="202A3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612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Cover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ed and black sign&#10;&#10;Description automatically generated">
            <a:extLst>
              <a:ext uri="{FF2B5EF4-FFF2-40B4-BE49-F238E27FC236}">
                <a16:creationId xmlns:a16="http://schemas.microsoft.com/office/drawing/2014/main" id="{8FFC2983-E388-9616-9CBC-57C86FA77C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2"/>
          <a:stretch/>
        </p:blipFill>
        <p:spPr>
          <a:xfrm>
            <a:off x="0" y="0"/>
            <a:ext cx="3036274" cy="6858000"/>
          </a:xfrm>
          <a:prstGeom prst="rect">
            <a:avLst/>
          </a:prstGeom>
        </p:spPr>
      </p:pic>
      <p:sp>
        <p:nvSpPr>
          <p:cNvPr id="2" name="Text Placeholder 25">
            <a:extLst>
              <a:ext uri="{FF2B5EF4-FFF2-40B4-BE49-F238E27FC236}">
                <a16:creationId xmlns:a16="http://schemas.microsoft.com/office/drawing/2014/main" id="{D4F8BCF7-8F05-D245-0584-A5C0152806F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73230" y="6180812"/>
            <a:ext cx="2570169" cy="364960"/>
          </a:xfrm>
          <a:prstGeom prst="rect">
            <a:avLst/>
          </a:prstGeom>
        </p:spPr>
        <p:txBody>
          <a:bodyPr/>
          <a:lstStyle>
            <a:lvl1pPr marL="14400">
              <a:lnSpc>
                <a:spcPts val="2000"/>
              </a:lnSpc>
              <a:defRPr sz="1400" b="1">
                <a:solidFill>
                  <a:srgbClr val="202A3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for date entry</a:t>
            </a:r>
          </a:p>
        </p:txBody>
      </p: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6E210D4D-8EDF-4487-6155-00B283D2A25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73230" y="4837181"/>
            <a:ext cx="7050136" cy="43088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4400">
              <a:lnSpc>
                <a:spcPct val="100000"/>
              </a:lnSpc>
              <a:defRPr sz="2200" b="1">
                <a:solidFill>
                  <a:srgbClr val="202A3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marL="144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for subtitle text</a:t>
            </a:r>
          </a:p>
        </p:txBody>
      </p:sp>
      <p:sp>
        <p:nvSpPr>
          <p:cNvPr id="11" name="Text Placeholder 25">
            <a:extLst>
              <a:ext uri="{FF2B5EF4-FFF2-40B4-BE49-F238E27FC236}">
                <a16:creationId xmlns:a16="http://schemas.microsoft.com/office/drawing/2014/main" id="{C8CB7954-676D-55EC-83DC-6F84A907131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73230" y="2304894"/>
            <a:ext cx="9516109" cy="2169825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14400">
              <a:lnSpc>
                <a:spcPts val="8060"/>
              </a:lnSpc>
              <a:defRPr sz="7600" b="1">
                <a:solidFill>
                  <a:srgbClr val="202A3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38F58ACE-A4AA-CA8B-EDB0-D011B3D8F0AB}"/>
              </a:ext>
            </a:extLst>
          </p:cNvPr>
          <p:cNvSpPr/>
          <p:nvPr userDrawn="1"/>
        </p:nvSpPr>
        <p:spPr>
          <a:xfrm>
            <a:off x="11118078" y="4731798"/>
            <a:ext cx="588543" cy="1562470"/>
          </a:xfrm>
          <a:custGeom>
            <a:avLst/>
            <a:gdLst/>
            <a:ahLst/>
            <a:cxnLst/>
            <a:rect l="l" t="t" r="r" b="b"/>
            <a:pathLst>
              <a:path w="1017269" h="2700654">
                <a:moveTo>
                  <a:pt x="204590" y="0"/>
                </a:moveTo>
                <a:lnTo>
                  <a:pt x="161803" y="7356"/>
                </a:lnTo>
                <a:lnTo>
                  <a:pt x="120100" y="23568"/>
                </a:lnTo>
                <a:lnTo>
                  <a:pt x="82472" y="47776"/>
                </a:lnTo>
                <a:lnTo>
                  <a:pt x="51371" y="78068"/>
                </a:lnTo>
                <a:lnTo>
                  <a:pt x="27185" y="113247"/>
                </a:lnTo>
                <a:lnTo>
                  <a:pt x="10302" y="152120"/>
                </a:lnTo>
                <a:lnTo>
                  <a:pt x="1111" y="193492"/>
                </a:lnTo>
                <a:lnTo>
                  <a:pt x="0" y="236169"/>
                </a:lnTo>
                <a:lnTo>
                  <a:pt x="7356" y="278956"/>
                </a:lnTo>
                <a:lnTo>
                  <a:pt x="23568" y="320659"/>
                </a:lnTo>
                <a:lnTo>
                  <a:pt x="548128" y="1350171"/>
                </a:lnTo>
                <a:lnTo>
                  <a:pt x="23568" y="2379672"/>
                </a:lnTo>
                <a:lnTo>
                  <a:pt x="7356" y="2421374"/>
                </a:lnTo>
                <a:lnTo>
                  <a:pt x="0" y="2464161"/>
                </a:lnTo>
                <a:lnTo>
                  <a:pt x="1111" y="2506838"/>
                </a:lnTo>
                <a:lnTo>
                  <a:pt x="10302" y="2548210"/>
                </a:lnTo>
                <a:lnTo>
                  <a:pt x="27185" y="2587083"/>
                </a:lnTo>
                <a:lnTo>
                  <a:pt x="51371" y="2622263"/>
                </a:lnTo>
                <a:lnTo>
                  <a:pt x="82472" y="2652554"/>
                </a:lnTo>
                <a:lnTo>
                  <a:pt x="120100" y="2676763"/>
                </a:lnTo>
                <a:lnTo>
                  <a:pt x="161803" y="2692975"/>
                </a:lnTo>
                <a:lnTo>
                  <a:pt x="204590" y="2700331"/>
                </a:lnTo>
                <a:lnTo>
                  <a:pt x="247267" y="2699219"/>
                </a:lnTo>
                <a:lnTo>
                  <a:pt x="288639" y="2690028"/>
                </a:lnTo>
                <a:lnTo>
                  <a:pt x="327512" y="2673145"/>
                </a:lnTo>
                <a:lnTo>
                  <a:pt x="362691" y="2648959"/>
                </a:lnTo>
                <a:lnTo>
                  <a:pt x="392983" y="2617858"/>
                </a:lnTo>
                <a:lnTo>
                  <a:pt x="417191" y="2580230"/>
                </a:lnTo>
                <a:lnTo>
                  <a:pt x="992844" y="1450451"/>
                </a:lnTo>
                <a:lnTo>
                  <a:pt x="1010896" y="1401392"/>
                </a:lnTo>
                <a:lnTo>
                  <a:pt x="1016914" y="1350167"/>
                </a:lnTo>
                <a:lnTo>
                  <a:pt x="1010896" y="1298944"/>
                </a:lnTo>
                <a:lnTo>
                  <a:pt x="992844" y="1249892"/>
                </a:lnTo>
                <a:lnTo>
                  <a:pt x="417191" y="120100"/>
                </a:lnTo>
                <a:lnTo>
                  <a:pt x="392983" y="82472"/>
                </a:lnTo>
                <a:lnTo>
                  <a:pt x="362691" y="51371"/>
                </a:lnTo>
                <a:lnTo>
                  <a:pt x="327512" y="27185"/>
                </a:lnTo>
                <a:lnTo>
                  <a:pt x="288639" y="10302"/>
                </a:lnTo>
                <a:lnTo>
                  <a:pt x="247267" y="1111"/>
                </a:lnTo>
                <a:lnTo>
                  <a:pt x="204590" y="0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8CD851-0E02-1F35-9652-2F9E73C74BB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3325" y="853628"/>
            <a:ext cx="3053388" cy="55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603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Cover_03">
    <p:bg>
      <p:bgPr>
        <a:solidFill>
          <a:srgbClr val="202A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AE22CE5-B0FC-AE97-36B9-039BD6254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8525041" cy="6867837"/>
          </a:xfrm>
          <a:prstGeom prst="rect">
            <a:avLst/>
          </a:prstGeom>
        </p:spPr>
      </p:pic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029FC01B-8AFA-4213-9780-500A7ED1A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8754" y="1407831"/>
            <a:ext cx="6621780" cy="3116238"/>
          </a:xfrm>
          <a:prstGeom prst="rect">
            <a:avLst/>
          </a:prstGeom>
        </p:spPr>
        <p:txBody>
          <a:bodyPr/>
          <a:lstStyle>
            <a:lvl1pPr marL="14400">
              <a:lnSpc>
                <a:spcPts val="7260"/>
              </a:lnSpc>
              <a:defRPr sz="76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993C8FE5-69E7-FA77-771F-6BDCDD7FD2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754" y="477098"/>
            <a:ext cx="2570169" cy="364960"/>
          </a:xfrm>
          <a:prstGeom prst="rect">
            <a:avLst/>
          </a:prstGeom>
        </p:spPr>
        <p:txBody>
          <a:bodyPr/>
          <a:lstStyle>
            <a:lvl1pPr marL="14400">
              <a:lnSpc>
                <a:spcPts val="2000"/>
              </a:lnSpc>
              <a:defRPr sz="14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for date entry</a:t>
            </a:r>
          </a:p>
        </p:txBody>
      </p:sp>
      <p:sp>
        <p:nvSpPr>
          <p:cNvPr id="18" name="Text Placeholder 25">
            <a:extLst>
              <a:ext uri="{FF2B5EF4-FFF2-40B4-BE49-F238E27FC236}">
                <a16:creationId xmlns:a16="http://schemas.microsoft.com/office/drawing/2014/main" id="{129759F2-7AD9-DB3C-6464-889018631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8754" y="4727309"/>
            <a:ext cx="5262659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4400">
              <a:lnSpc>
                <a:spcPct val="100000"/>
              </a:lnSpc>
              <a:defRPr sz="18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marL="144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for subtitle text</a:t>
            </a:r>
          </a:p>
        </p:txBody>
      </p:sp>
      <p:pic>
        <p:nvPicPr>
          <p:cNvPr id="27" name="Picture 26" descr="A black and orange arrow&#10;&#10;Description automatically generated">
            <a:extLst>
              <a:ext uri="{FF2B5EF4-FFF2-40B4-BE49-F238E27FC236}">
                <a16:creationId xmlns:a16="http://schemas.microsoft.com/office/drawing/2014/main" id="{1741FAB8-3897-CBAB-0F8E-6B41D85E5F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03" y="1204591"/>
            <a:ext cx="490951" cy="1287856"/>
          </a:xfrm>
          <a:prstGeom prst="rect">
            <a:avLst/>
          </a:prstGeom>
        </p:spPr>
      </p:pic>
      <p:sp>
        <p:nvSpPr>
          <p:cNvPr id="31" name="Image">
            <a:extLst>
              <a:ext uri="{FF2B5EF4-FFF2-40B4-BE49-F238E27FC236}">
                <a16:creationId xmlns:a16="http://schemas.microsoft.com/office/drawing/2014/main" id="{4A7D07A4-127E-2C1E-05EF-8A2525B2AAB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850743" y="-1"/>
            <a:ext cx="5341257" cy="6858001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1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1 w 6096001"/>
              <a:gd name="connsiteY5" fmla="*/ 0 h 6858000"/>
              <a:gd name="connsiteX0" fmla="*/ 1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1 w 6096001"/>
              <a:gd name="connsiteY5" fmla="*/ 0 h 6858000"/>
              <a:gd name="connsiteX0" fmla="*/ 825624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25624 w 6096001"/>
              <a:gd name="connsiteY5" fmla="*/ 8877 h 6858000"/>
              <a:gd name="connsiteX0" fmla="*/ 825624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25624 w 6096001"/>
              <a:gd name="connsiteY5" fmla="*/ 8877 h 6858000"/>
              <a:gd name="connsiteX0" fmla="*/ 1029810 w 6096001"/>
              <a:gd name="connsiteY0" fmla="*/ 42612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1029810 w 6096001"/>
              <a:gd name="connsiteY5" fmla="*/ 426127 h 6858000"/>
              <a:gd name="connsiteX0" fmla="*/ 905523 w 6096001"/>
              <a:gd name="connsiteY0" fmla="*/ 204186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905523 w 6096001"/>
              <a:gd name="connsiteY5" fmla="*/ 204186 h 6858000"/>
              <a:gd name="connsiteX0" fmla="*/ 905523 w 6096001"/>
              <a:gd name="connsiteY0" fmla="*/ 204186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905523 w 6096001"/>
              <a:gd name="connsiteY5" fmla="*/ 204186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0 w 5279254"/>
              <a:gd name="connsiteY0" fmla="*/ 8877 h 6875756"/>
              <a:gd name="connsiteX1" fmla="*/ 5279254 w 5279254"/>
              <a:gd name="connsiteY1" fmla="*/ 0 h 6875756"/>
              <a:gd name="connsiteX2" fmla="*/ 5279254 w 5279254"/>
              <a:gd name="connsiteY2" fmla="*/ 6858000 h 6875756"/>
              <a:gd name="connsiteX3" fmla="*/ 26632 w 5279254"/>
              <a:gd name="connsiteY3" fmla="*/ 6875756 h 6875756"/>
              <a:gd name="connsiteX4" fmla="*/ 1618694 w 5279254"/>
              <a:gd name="connsiteY4" fmla="*/ 3426781 h 6875756"/>
              <a:gd name="connsiteX5" fmla="*/ 0 w 5279254"/>
              <a:gd name="connsiteY5" fmla="*/ 8877 h 6875756"/>
              <a:gd name="connsiteX0" fmla="*/ 0 w 5279254"/>
              <a:gd name="connsiteY0" fmla="*/ 8877 h 6858001"/>
              <a:gd name="connsiteX1" fmla="*/ 5279254 w 5279254"/>
              <a:gd name="connsiteY1" fmla="*/ 0 h 6858001"/>
              <a:gd name="connsiteX2" fmla="*/ 5279254 w 5279254"/>
              <a:gd name="connsiteY2" fmla="*/ 6858000 h 6858001"/>
              <a:gd name="connsiteX3" fmla="*/ 26632 w 5279254"/>
              <a:gd name="connsiteY3" fmla="*/ 6858001 h 6858001"/>
              <a:gd name="connsiteX4" fmla="*/ 1618694 w 5279254"/>
              <a:gd name="connsiteY4" fmla="*/ 3426781 h 6858001"/>
              <a:gd name="connsiteX5" fmla="*/ 0 w 5279254"/>
              <a:gd name="connsiteY5" fmla="*/ 8877 h 6858001"/>
              <a:gd name="connsiteX0" fmla="*/ 0 w 5279254"/>
              <a:gd name="connsiteY0" fmla="*/ 8877 h 6858001"/>
              <a:gd name="connsiteX1" fmla="*/ 5279254 w 5279254"/>
              <a:gd name="connsiteY1" fmla="*/ 0 h 6858001"/>
              <a:gd name="connsiteX2" fmla="*/ 5279254 w 5279254"/>
              <a:gd name="connsiteY2" fmla="*/ 6858000 h 6858001"/>
              <a:gd name="connsiteX3" fmla="*/ 26632 w 5279254"/>
              <a:gd name="connsiteY3" fmla="*/ 6858001 h 6858001"/>
              <a:gd name="connsiteX4" fmla="*/ 1618694 w 5279254"/>
              <a:gd name="connsiteY4" fmla="*/ 3426781 h 6858001"/>
              <a:gd name="connsiteX5" fmla="*/ 0 w 5279254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8695 w 5279255"/>
              <a:gd name="connsiteY4" fmla="*/ 342678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8695 w 5279255"/>
              <a:gd name="connsiteY4" fmla="*/ 342678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8695 w 5279255"/>
              <a:gd name="connsiteY4" fmla="*/ 342678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304504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304504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467774 w 5279255"/>
              <a:gd name="connsiteY4" fmla="*/ 2689935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467774 w 5279255"/>
              <a:gd name="connsiteY4" fmla="*/ 2689935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286748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286748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2809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9255" h="6858001">
                <a:moveTo>
                  <a:pt x="1" y="1733"/>
                </a:moveTo>
                <a:lnTo>
                  <a:pt x="5279255" y="0"/>
                </a:lnTo>
                <a:lnTo>
                  <a:pt x="5279255" y="6858000"/>
                </a:lnTo>
                <a:lnTo>
                  <a:pt x="0" y="6858001"/>
                </a:lnTo>
                <a:cubicBezTo>
                  <a:pt x="1476775" y="3921676"/>
                  <a:pt x="1608758" y="3869275"/>
                  <a:pt x="1613283" y="3433486"/>
                </a:cubicBezTo>
                <a:cubicBezTo>
                  <a:pt x="1621894" y="3051425"/>
                  <a:pt x="1517313" y="2994277"/>
                  <a:pt x="1" y="1733"/>
                </a:cubicBezTo>
                <a:close/>
              </a:path>
            </a:pathLst>
          </a:custGeom>
          <a:noFill/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add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D99B56-8223-09CC-704C-CD864635F80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783" y="6326870"/>
            <a:ext cx="2074594" cy="204588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5943A290-1C67-DFB5-FCA3-4EB743F6CC5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258" y="6308124"/>
            <a:ext cx="1190171" cy="22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37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Cover_04">
    <p:bg>
      <p:bgPr>
        <a:solidFill>
          <a:srgbClr val="202A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AE22CE5-B0FC-AE97-36B9-039BD6254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8525041" cy="6877672"/>
          </a:xfrm>
          <a:prstGeom prst="rect">
            <a:avLst/>
          </a:prstGeom>
        </p:spPr>
      </p:pic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029FC01B-8AFA-4213-9780-500A7ED1A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8754" y="1407831"/>
            <a:ext cx="6621780" cy="3116238"/>
          </a:xfrm>
          <a:prstGeom prst="rect">
            <a:avLst/>
          </a:prstGeom>
        </p:spPr>
        <p:txBody>
          <a:bodyPr/>
          <a:lstStyle>
            <a:lvl1pPr marL="14400">
              <a:lnSpc>
                <a:spcPts val="7260"/>
              </a:lnSpc>
              <a:defRPr sz="7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993C8FE5-69E7-FA77-771F-6BDCDD7FD2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754" y="477098"/>
            <a:ext cx="2570169" cy="36496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14400">
              <a:lnSpc>
                <a:spcPts val="2000"/>
              </a:lnSpc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for date entry</a:t>
            </a:r>
          </a:p>
        </p:txBody>
      </p:sp>
      <p:sp>
        <p:nvSpPr>
          <p:cNvPr id="18" name="Text Placeholder 25">
            <a:extLst>
              <a:ext uri="{FF2B5EF4-FFF2-40B4-BE49-F238E27FC236}">
                <a16:creationId xmlns:a16="http://schemas.microsoft.com/office/drawing/2014/main" id="{129759F2-7AD9-DB3C-6464-889018631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8754" y="4727309"/>
            <a:ext cx="5262659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4400">
              <a:lnSpc>
                <a:spcPct val="100000"/>
              </a:lnSpc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marL="144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for subtitle text</a:t>
            </a:r>
          </a:p>
        </p:txBody>
      </p:sp>
      <p:pic>
        <p:nvPicPr>
          <p:cNvPr id="7" name="Picture 6" descr="A close-up of a logo&#10;&#10;Description automatically generated">
            <a:extLst>
              <a:ext uri="{FF2B5EF4-FFF2-40B4-BE49-F238E27FC236}">
                <a16:creationId xmlns:a16="http://schemas.microsoft.com/office/drawing/2014/main" id="{2A67A520-BC8A-2702-901C-01D4F911DB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52" y="6022683"/>
            <a:ext cx="2279371" cy="420807"/>
          </a:xfrm>
          <a:prstGeom prst="rect">
            <a:avLst/>
          </a:prstGeom>
        </p:spPr>
      </p:pic>
      <p:sp>
        <p:nvSpPr>
          <p:cNvPr id="9" name="Image">
            <a:extLst>
              <a:ext uri="{FF2B5EF4-FFF2-40B4-BE49-F238E27FC236}">
                <a16:creationId xmlns:a16="http://schemas.microsoft.com/office/drawing/2014/main" id="{C96D5E6C-B7B6-6199-779B-28DBD637EC3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850743" y="-1"/>
            <a:ext cx="5341257" cy="6858001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1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1 w 6096001"/>
              <a:gd name="connsiteY5" fmla="*/ 0 h 6858000"/>
              <a:gd name="connsiteX0" fmla="*/ 1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1 w 6096001"/>
              <a:gd name="connsiteY5" fmla="*/ 0 h 6858000"/>
              <a:gd name="connsiteX0" fmla="*/ 825624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25624 w 6096001"/>
              <a:gd name="connsiteY5" fmla="*/ 8877 h 6858000"/>
              <a:gd name="connsiteX0" fmla="*/ 825624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25624 w 6096001"/>
              <a:gd name="connsiteY5" fmla="*/ 8877 h 6858000"/>
              <a:gd name="connsiteX0" fmla="*/ 1029810 w 6096001"/>
              <a:gd name="connsiteY0" fmla="*/ 42612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1029810 w 6096001"/>
              <a:gd name="connsiteY5" fmla="*/ 426127 h 6858000"/>
              <a:gd name="connsiteX0" fmla="*/ 905523 w 6096001"/>
              <a:gd name="connsiteY0" fmla="*/ 204186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905523 w 6096001"/>
              <a:gd name="connsiteY5" fmla="*/ 204186 h 6858000"/>
              <a:gd name="connsiteX0" fmla="*/ 905523 w 6096001"/>
              <a:gd name="connsiteY0" fmla="*/ 204186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905523 w 6096001"/>
              <a:gd name="connsiteY5" fmla="*/ 204186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0 w 5279254"/>
              <a:gd name="connsiteY0" fmla="*/ 8877 h 6875756"/>
              <a:gd name="connsiteX1" fmla="*/ 5279254 w 5279254"/>
              <a:gd name="connsiteY1" fmla="*/ 0 h 6875756"/>
              <a:gd name="connsiteX2" fmla="*/ 5279254 w 5279254"/>
              <a:gd name="connsiteY2" fmla="*/ 6858000 h 6875756"/>
              <a:gd name="connsiteX3" fmla="*/ 26632 w 5279254"/>
              <a:gd name="connsiteY3" fmla="*/ 6875756 h 6875756"/>
              <a:gd name="connsiteX4" fmla="*/ 1618694 w 5279254"/>
              <a:gd name="connsiteY4" fmla="*/ 3426781 h 6875756"/>
              <a:gd name="connsiteX5" fmla="*/ 0 w 5279254"/>
              <a:gd name="connsiteY5" fmla="*/ 8877 h 6875756"/>
              <a:gd name="connsiteX0" fmla="*/ 0 w 5279254"/>
              <a:gd name="connsiteY0" fmla="*/ 8877 h 6858001"/>
              <a:gd name="connsiteX1" fmla="*/ 5279254 w 5279254"/>
              <a:gd name="connsiteY1" fmla="*/ 0 h 6858001"/>
              <a:gd name="connsiteX2" fmla="*/ 5279254 w 5279254"/>
              <a:gd name="connsiteY2" fmla="*/ 6858000 h 6858001"/>
              <a:gd name="connsiteX3" fmla="*/ 26632 w 5279254"/>
              <a:gd name="connsiteY3" fmla="*/ 6858001 h 6858001"/>
              <a:gd name="connsiteX4" fmla="*/ 1618694 w 5279254"/>
              <a:gd name="connsiteY4" fmla="*/ 3426781 h 6858001"/>
              <a:gd name="connsiteX5" fmla="*/ 0 w 5279254"/>
              <a:gd name="connsiteY5" fmla="*/ 8877 h 6858001"/>
              <a:gd name="connsiteX0" fmla="*/ 0 w 5279254"/>
              <a:gd name="connsiteY0" fmla="*/ 8877 h 6858001"/>
              <a:gd name="connsiteX1" fmla="*/ 5279254 w 5279254"/>
              <a:gd name="connsiteY1" fmla="*/ 0 h 6858001"/>
              <a:gd name="connsiteX2" fmla="*/ 5279254 w 5279254"/>
              <a:gd name="connsiteY2" fmla="*/ 6858000 h 6858001"/>
              <a:gd name="connsiteX3" fmla="*/ 26632 w 5279254"/>
              <a:gd name="connsiteY3" fmla="*/ 6858001 h 6858001"/>
              <a:gd name="connsiteX4" fmla="*/ 1618694 w 5279254"/>
              <a:gd name="connsiteY4" fmla="*/ 3426781 h 6858001"/>
              <a:gd name="connsiteX5" fmla="*/ 0 w 5279254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8695 w 5279255"/>
              <a:gd name="connsiteY4" fmla="*/ 342678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8695 w 5279255"/>
              <a:gd name="connsiteY4" fmla="*/ 342678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8695 w 5279255"/>
              <a:gd name="connsiteY4" fmla="*/ 342678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304504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304504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467774 w 5279255"/>
              <a:gd name="connsiteY4" fmla="*/ 2689935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467774 w 5279255"/>
              <a:gd name="connsiteY4" fmla="*/ 2689935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286748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286748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2809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9255" h="6858001">
                <a:moveTo>
                  <a:pt x="1" y="1733"/>
                </a:moveTo>
                <a:lnTo>
                  <a:pt x="5279255" y="0"/>
                </a:lnTo>
                <a:lnTo>
                  <a:pt x="5279255" y="6858000"/>
                </a:lnTo>
                <a:lnTo>
                  <a:pt x="0" y="6858001"/>
                </a:lnTo>
                <a:cubicBezTo>
                  <a:pt x="1476775" y="3921676"/>
                  <a:pt x="1608758" y="3869275"/>
                  <a:pt x="1613283" y="3433486"/>
                </a:cubicBezTo>
                <a:cubicBezTo>
                  <a:pt x="1621894" y="3051425"/>
                  <a:pt x="1517313" y="2994277"/>
                  <a:pt x="1" y="1733"/>
                </a:cubicBezTo>
                <a:close/>
              </a:path>
            </a:pathLst>
          </a:custGeom>
          <a:noFill/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add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12542B-1937-2BDC-4E92-2466365FC1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694" y="1204591"/>
            <a:ext cx="489168" cy="128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24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C_Cover_04b">
    <p:bg>
      <p:bgPr>
        <a:solidFill>
          <a:srgbClr val="202A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AE22CE5-B0FC-AE97-36B9-039BD6254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8525041" cy="6877672"/>
          </a:xfrm>
          <a:prstGeom prst="rect">
            <a:avLst/>
          </a:prstGeom>
        </p:spPr>
      </p:pic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029FC01B-8AFA-4213-9780-500A7ED1A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8754" y="1407831"/>
            <a:ext cx="6621780" cy="3116238"/>
          </a:xfrm>
          <a:prstGeom prst="rect">
            <a:avLst/>
          </a:prstGeom>
        </p:spPr>
        <p:txBody>
          <a:bodyPr/>
          <a:lstStyle>
            <a:lvl1pPr marL="14400">
              <a:lnSpc>
                <a:spcPts val="7260"/>
              </a:lnSpc>
              <a:defRPr sz="7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993C8FE5-69E7-FA77-771F-6BDCDD7FD2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8754" y="477098"/>
            <a:ext cx="2570169" cy="36496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 marL="14400">
              <a:lnSpc>
                <a:spcPts val="2000"/>
              </a:lnSpc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for date entry</a:t>
            </a:r>
          </a:p>
        </p:txBody>
      </p:sp>
      <p:sp>
        <p:nvSpPr>
          <p:cNvPr id="18" name="Text Placeholder 25">
            <a:extLst>
              <a:ext uri="{FF2B5EF4-FFF2-40B4-BE49-F238E27FC236}">
                <a16:creationId xmlns:a16="http://schemas.microsoft.com/office/drawing/2014/main" id="{129759F2-7AD9-DB3C-6464-889018631D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8754" y="4727309"/>
            <a:ext cx="5262659" cy="369332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4400">
              <a:lnSpc>
                <a:spcPct val="100000"/>
              </a:lnSpc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marL="144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for subtitle text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67A520-BC8A-2702-901C-01D4F911DB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652" y="6122667"/>
            <a:ext cx="2279371" cy="220838"/>
          </a:xfrm>
          <a:prstGeom prst="rect">
            <a:avLst/>
          </a:prstGeom>
        </p:spPr>
      </p:pic>
      <p:sp>
        <p:nvSpPr>
          <p:cNvPr id="9" name="Image">
            <a:extLst>
              <a:ext uri="{FF2B5EF4-FFF2-40B4-BE49-F238E27FC236}">
                <a16:creationId xmlns:a16="http://schemas.microsoft.com/office/drawing/2014/main" id="{C96D5E6C-B7B6-6199-779B-28DBD637EC3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850743" y="-1"/>
            <a:ext cx="5341257" cy="6858001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1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1 w 6096001"/>
              <a:gd name="connsiteY5" fmla="*/ 0 h 6858000"/>
              <a:gd name="connsiteX0" fmla="*/ 1 w 6096001"/>
              <a:gd name="connsiteY0" fmla="*/ 0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1 w 6096001"/>
              <a:gd name="connsiteY5" fmla="*/ 0 h 6858000"/>
              <a:gd name="connsiteX0" fmla="*/ 825624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25624 w 6096001"/>
              <a:gd name="connsiteY5" fmla="*/ 8877 h 6858000"/>
              <a:gd name="connsiteX0" fmla="*/ 825624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25624 w 6096001"/>
              <a:gd name="connsiteY5" fmla="*/ 8877 h 6858000"/>
              <a:gd name="connsiteX0" fmla="*/ 1029810 w 6096001"/>
              <a:gd name="connsiteY0" fmla="*/ 42612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1029810 w 6096001"/>
              <a:gd name="connsiteY5" fmla="*/ 426127 h 6858000"/>
              <a:gd name="connsiteX0" fmla="*/ 905523 w 6096001"/>
              <a:gd name="connsiteY0" fmla="*/ 204186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905523 w 6096001"/>
              <a:gd name="connsiteY5" fmla="*/ 204186 h 6858000"/>
              <a:gd name="connsiteX0" fmla="*/ 905523 w 6096001"/>
              <a:gd name="connsiteY0" fmla="*/ 204186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905523 w 6096001"/>
              <a:gd name="connsiteY5" fmla="*/ 204186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816747 w 6096001"/>
              <a:gd name="connsiteY0" fmla="*/ 8877 h 6858000"/>
              <a:gd name="connsiteX1" fmla="*/ 6096001 w 6096001"/>
              <a:gd name="connsiteY1" fmla="*/ 0 h 6858000"/>
              <a:gd name="connsiteX2" fmla="*/ 6096001 w 6096001"/>
              <a:gd name="connsiteY2" fmla="*/ 6858000 h 6858000"/>
              <a:gd name="connsiteX3" fmla="*/ 1 w 6096001"/>
              <a:gd name="connsiteY3" fmla="*/ 6858000 h 6858000"/>
              <a:gd name="connsiteX4" fmla="*/ 2435441 w 6096001"/>
              <a:gd name="connsiteY4" fmla="*/ 3426781 h 6858000"/>
              <a:gd name="connsiteX5" fmla="*/ 816747 w 6096001"/>
              <a:gd name="connsiteY5" fmla="*/ 8877 h 6858000"/>
              <a:gd name="connsiteX0" fmla="*/ 0 w 5279254"/>
              <a:gd name="connsiteY0" fmla="*/ 8877 h 6875756"/>
              <a:gd name="connsiteX1" fmla="*/ 5279254 w 5279254"/>
              <a:gd name="connsiteY1" fmla="*/ 0 h 6875756"/>
              <a:gd name="connsiteX2" fmla="*/ 5279254 w 5279254"/>
              <a:gd name="connsiteY2" fmla="*/ 6858000 h 6875756"/>
              <a:gd name="connsiteX3" fmla="*/ 26632 w 5279254"/>
              <a:gd name="connsiteY3" fmla="*/ 6875756 h 6875756"/>
              <a:gd name="connsiteX4" fmla="*/ 1618694 w 5279254"/>
              <a:gd name="connsiteY4" fmla="*/ 3426781 h 6875756"/>
              <a:gd name="connsiteX5" fmla="*/ 0 w 5279254"/>
              <a:gd name="connsiteY5" fmla="*/ 8877 h 6875756"/>
              <a:gd name="connsiteX0" fmla="*/ 0 w 5279254"/>
              <a:gd name="connsiteY0" fmla="*/ 8877 h 6858001"/>
              <a:gd name="connsiteX1" fmla="*/ 5279254 w 5279254"/>
              <a:gd name="connsiteY1" fmla="*/ 0 h 6858001"/>
              <a:gd name="connsiteX2" fmla="*/ 5279254 w 5279254"/>
              <a:gd name="connsiteY2" fmla="*/ 6858000 h 6858001"/>
              <a:gd name="connsiteX3" fmla="*/ 26632 w 5279254"/>
              <a:gd name="connsiteY3" fmla="*/ 6858001 h 6858001"/>
              <a:gd name="connsiteX4" fmla="*/ 1618694 w 5279254"/>
              <a:gd name="connsiteY4" fmla="*/ 3426781 h 6858001"/>
              <a:gd name="connsiteX5" fmla="*/ 0 w 5279254"/>
              <a:gd name="connsiteY5" fmla="*/ 8877 h 6858001"/>
              <a:gd name="connsiteX0" fmla="*/ 0 w 5279254"/>
              <a:gd name="connsiteY0" fmla="*/ 8877 h 6858001"/>
              <a:gd name="connsiteX1" fmla="*/ 5279254 w 5279254"/>
              <a:gd name="connsiteY1" fmla="*/ 0 h 6858001"/>
              <a:gd name="connsiteX2" fmla="*/ 5279254 w 5279254"/>
              <a:gd name="connsiteY2" fmla="*/ 6858000 h 6858001"/>
              <a:gd name="connsiteX3" fmla="*/ 26632 w 5279254"/>
              <a:gd name="connsiteY3" fmla="*/ 6858001 h 6858001"/>
              <a:gd name="connsiteX4" fmla="*/ 1618694 w 5279254"/>
              <a:gd name="connsiteY4" fmla="*/ 3426781 h 6858001"/>
              <a:gd name="connsiteX5" fmla="*/ 0 w 5279254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8695 w 5279255"/>
              <a:gd name="connsiteY4" fmla="*/ 342678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8695 w 5279255"/>
              <a:gd name="connsiteY4" fmla="*/ 342678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8695 w 5279255"/>
              <a:gd name="connsiteY4" fmla="*/ 342678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304504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3045041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467774 w 5279255"/>
              <a:gd name="connsiteY4" fmla="*/ 2689935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467774 w 5279255"/>
              <a:gd name="connsiteY4" fmla="*/ 2689935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286748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529918 w 5279255"/>
              <a:gd name="connsiteY4" fmla="*/ 286748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36450 w 5279255"/>
              <a:gd name="connsiteY4" fmla="*/ 3417904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2 w 5279255"/>
              <a:gd name="connsiteY4" fmla="*/ 3400149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2809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27571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8877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8877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  <a:gd name="connsiteX0" fmla="*/ 1 w 5279255"/>
              <a:gd name="connsiteY0" fmla="*/ 1733 h 6858001"/>
              <a:gd name="connsiteX1" fmla="*/ 5279255 w 5279255"/>
              <a:gd name="connsiteY1" fmla="*/ 0 h 6858001"/>
              <a:gd name="connsiteX2" fmla="*/ 5279255 w 5279255"/>
              <a:gd name="connsiteY2" fmla="*/ 6858000 h 6858001"/>
              <a:gd name="connsiteX3" fmla="*/ 0 w 5279255"/>
              <a:gd name="connsiteY3" fmla="*/ 6858001 h 6858001"/>
              <a:gd name="connsiteX4" fmla="*/ 1613283 w 5279255"/>
              <a:gd name="connsiteY4" fmla="*/ 3433486 h 6858001"/>
              <a:gd name="connsiteX5" fmla="*/ 1 w 5279255"/>
              <a:gd name="connsiteY5" fmla="*/ 1733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79255" h="6858001">
                <a:moveTo>
                  <a:pt x="1" y="1733"/>
                </a:moveTo>
                <a:lnTo>
                  <a:pt x="5279255" y="0"/>
                </a:lnTo>
                <a:lnTo>
                  <a:pt x="5279255" y="6858000"/>
                </a:lnTo>
                <a:lnTo>
                  <a:pt x="0" y="6858001"/>
                </a:lnTo>
                <a:cubicBezTo>
                  <a:pt x="1476775" y="3921676"/>
                  <a:pt x="1608758" y="3869275"/>
                  <a:pt x="1613283" y="3433486"/>
                </a:cubicBezTo>
                <a:cubicBezTo>
                  <a:pt x="1621894" y="3051425"/>
                  <a:pt x="1517313" y="2994277"/>
                  <a:pt x="1" y="1733"/>
                </a:cubicBezTo>
                <a:close/>
              </a:path>
            </a:pathLst>
          </a:custGeom>
          <a:noFill/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add photo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12542B-1937-2BDC-4E92-2466365FC1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8694" y="1204591"/>
            <a:ext cx="489168" cy="12878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5A14E1-A4FA-6543-BEAA-12903F768E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9208" y="6116172"/>
            <a:ext cx="1176870" cy="22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30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Cover_05">
    <p:bg>
      <p:bgPr>
        <a:solidFill>
          <a:srgbClr val="FF3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arrow on a black background&#10;&#10;Description automatically generated">
            <a:extLst>
              <a:ext uri="{FF2B5EF4-FFF2-40B4-BE49-F238E27FC236}">
                <a16:creationId xmlns:a16="http://schemas.microsoft.com/office/drawing/2014/main" id="{E44DBC27-B135-B90C-3EA4-68CDB8CF96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7208" cy="6854638"/>
          </a:xfrm>
          <a:prstGeom prst="rect">
            <a:avLst/>
          </a:prstGeom>
        </p:spPr>
      </p:pic>
      <p:sp>
        <p:nvSpPr>
          <p:cNvPr id="88" name="Freeform 87">
            <a:extLst>
              <a:ext uri="{FF2B5EF4-FFF2-40B4-BE49-F238E27FC236}">
                <a16:creationId xmlns:a16="http://schemas.microsoft.com/office/drawing/2014/main" id="{5A0075EB-804D-DAED-3365-AA7194443F1D}"/>
              </a:ext>
            </a:extLst>
          </p:cNvPr>
          <p:cNvSpPr/>
          <p:nvPr userDrawn="1"/>
        </p:nvSpPr>
        <p:spPr>
          <a:xfrm>
            <a:off x="2024743" y="1978125"/>
            <a:ext cx="1098118" cy="2832943"/>
          </a:xfrm>
          <a:custGeom>
            <a:avLst/>
            <a:gdLst>
              <a:gd name="connsiteX0" fmla="*/ 650468 w 1584298"/>
              <a:gd name="connsiteY0" fmla="*/ 187865 h 4206377"/>
              <a:gd name="connsiteX1" fmla="*/ 187870 w 1584298"/>
              <a:gd name="connsiteY1" fmla="*/ 37560 h 4206377"/>
              <a:gd name="connsiteX2" fmla="*/ 37566 w 1584298"/>
              <a:gd name="connsiteY2" fmla="*/ 500158 h 4206377"/>
              <a:gd name="connsiteX3" fmla="*/ 854354 w 1584298"/>
              <a:gd name="connsiteY3" fmla="*/ 2103190 h 4206377"/>
              <a:gd name="connsiteX4" fmla="*/ 37566 w 1584298"/>
              <a:gd name="connsiteY4" fmla="*/ 3706223 h 4206377"/>
              <a:gd name="connsiteX5" fmla="*/ 187870 w 1584298"/>
              <a:gd name="connsiteY5" fmla="*/ 4168820 h 4206377"/>
              <a:gd name="connsiteX6" fmla="*/ 187870 w 1584298"/>
              <a:gd name="connsiteY6" fmla="*/ 4168820 h 4206377"/>
              <a:gd name="connsiteX7" fmla="*/ 650468 w 1584298"/>
              <a:gd name="connsiteY7" fmla="*/ 4018516 h 4206377"/>
              <a:gd name="connsiteX8" fmla="*/ 1546809 w 1584298"/>
              <a:gd name="connsiteY8" fmla="*/ 2259337 h 4206377"/>
              <a:gd name="connsiteX9" fmla="*/ 1546809 w 1584298"/>
              <a:gd name="connsiteY9" fmla="*/ 1947044 h 4206377"/>
              <a:gd name="connsiteX10" fmla="*/ 650468 w 1584298"/>
              <a:gd name="connsiteY10" fmla="*/ 187865 h 420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84298" h="4206377">
                <a:moveTo>
                  <a:pt x="650468" y="187865"/>
                </a:moveTo>
                <a:cubicBezTo>
                  <a:pt x="564222" y="18612"/>
                  <a:pt x="357110" y="-48673"/>
                  <a:pt x="187870" y="37560"/>
                </a:cubicBezTo>
                <a:cubicBezTo>
                  <a:pt x="18617" y="123793"/>
                  <a:pt x="-48680" y="330905"/>
                  <a:pt x="37566" y="500158"/>
                </a:cubicBezTo>
                <a:lnTo>
                  <a:pt x="854354" y="2103190"/>
                </a:lnTo>
                <a:lnTo>
                  <a:pt x="37566" y="3706223"/>
                </a:lnTo>
                <a:cubicBezTo>
                  <a:pt x="-48680" y="3875475"/>
                  <a:pt x="18617" y="4082587"/>
                  <a:pt x="187870" y="4168820"/>
                </a:cubicBezTo>
                <a:lnTo>
                  <a:pt x="187870" y="4168820"/>
                </a:lnTo>
                <a:cubicBezTo>
                  <a:pt x="357123" y="4255053"/>
                  <a:pt x="564222" y="4187756"/>
                  <a:pt x="650468" y="4018516"/>
                </a:cubicBezTo>
                <a:lnTo>
                  <a:pt x="1546809" y="2259337"/>
                </a:lnTo>
                <a:cubicBezTo>
                  <a:pt x="1596796" y="2161242"/>
                  <a:pt x="1596796" y="2045138"/>
                  <a:pt x="1546809" y="1947044"/>
                </a:cubicBezTo>
                <a:lnTo>
                  <a:pt x="650468" y="187865"/>
                </a:lnTo>
                <a:close/>
              </a:path>
            </a:pathLst>
          </a:custGeom>
          <a:solidFill>
            <a:schemeClr val="bg1"/>
          </a:solidFill>
          <a:ln w="12696" cap="flat">
            <a:noFill/>
            <a:prstDash val="solid"/>
            <a:miter/>
          </a:ln>
        </p:spPr>
        <p:txBody>
          <a:bodyPr rtlCol="0" anchor="ctr"/>
          <a:lstStyle/>
          <a:p>
            <a:endParaRPr lang="en-GR"/>
          </a:p>
        </p:txBody>
      </p:sp>
      <p:sp>
        <p:nvSpPr>
          <p:cNvPr id="106" name="Text Placeholder 25">
            <a:extLst>
              <a:ext uri="{FF2B5EF4-FFF2-40B4-BE49-F238E27FC236}">
                <a16:creationId xmlns:a16="http://schemas.microsoft.com/office/drawing/2014/main" id="{F7C8BD9F-5C8D-D658-2CAA-C6DBD22637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22861" y="2012528"/>
            <a:ext cx="6621780" cy="2832944"/>
          </a:xfrm>
          <a:prstGeom prst="rect">
            <a:avLst/>
          </a:prstGeom>
        </p:spPr>
        <p:txBody>
          <a:bodyPr anchor="ctr" anchorCtr="0"/>
          <a:lstStyle>
            <a:lvl1pPr marL="14400">
              <a:lnSpc>
                <a:spcPts val="7460"/>
              </a:lnSpc>
              <a:defRPr sz="7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25">
            <a:extLst>
              <a:ext uri="{FF2B5EF4-FFF2-40B4-BE49-F238E27FC236}">
                <a16:creationId xmlns:a16="http://schemas.microsoft.com/office/drawing/2014/main" id="{35C602A8-0C75-C9FC-3CD3-D0444B27A7C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29660" y="6156843"/>
            <a:ext cx="2570169" cy="364960"/>
          </a:xfrm>
          <a:prstGeom prst="rect">
            <a:avLst/>
          </a:prstGeom>
        </p:spPr>
        <p:txBody>
          <a:bodyPr/>
          <a:lstStyle>
            <a:lvl1pPr marL="14400">
              <a:lnSpc>
                <a:spcPts val="2000"/>
              </a:lnSpc>
              <a:defRPr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lvl="0"/>
            <a:r>
              <a:rPr lang="en-GB"/>
              <a:t>Click for date entry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8FD9A3D0-1C3D-E0A9-6C17-57A846D9C9B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22861" y="5313024"/>
            <a:ext cx="6191294" cy="430887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14400">
              <a:lnSpc>
                <a:spcPct val="100000"/>
              </a:lnSpc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4400">
              <a:defRPr/>
            </a:lvl2pPr>
            <a:lvl3pPr marL="14400">
              <a:defRPr/>
            </a:lvl3pPr>
            <a:lvl4pPr marL="14400">
              <a:defRPr/>
            </a:lvl4pPr>
            <a:lvl5pPr marL="14400">
              <a:defRPr/>
            </a:lvl5pPr>
          </a:lstStyle>
          <a:p>
            <a:pPr marL="1440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Click for subtitle text</a:t>
            </a:r>
          </a:p>
        </p:txBody>
      </p:sp>
      <p:pic>
        <p:nvPicPr>
          <p:cNvPr id="2" name="Picture 1" descr="A close-up of a logo&#10;&#10;Description automatically generated">
            <a:extLst>
              <a:ext uri="{FF2B5EF4-FFF2-40B4-BE49-F238E27FC236}">
                <a16:creationId xmlns:a16="http://schemas.microsoft.com/office/drawing/2014/main" id="{D640D250-0F44-7D38-FC8A-1DEB7151A82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780" y="901801"/>
            <a:ext cx="3034049" cy="56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478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Inner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white arrow on a black background&#10;&#10;Description automatically generated">
            <a:extLst>
              <a:ext uri="{FF2B5EF4-FFF2-40B4-BE49-F238E27FC236}">
                <a16:creationId xmlns:a16="http://schemas.microsoft.com/office/drawing/2014/main" id="{57A92C46-887E-7658-8568-1DE51906EC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266" y="185630"/>
            <a:ext cx="2397900" cy="635497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611963-D39E-40F1-B161-129C61C4F38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84785" y="0"/>
            <a:ext cx="2307215" cy="6858000"/>
          </a:xfrm>
          <a:prstGeom prst="rect">
            <a:avLst/>
          </a:prstGeom>
        </p:spPr>
      </p:pic>
      <p:sp>
        <p:nvSpPr>
          <p:cNvPr id="3" name="Holder 3"/>
          <p:cNvSpPr>
            <a:spLocks noGrp="1"/>
          </p:cNvSpPr>
          <p:nvPr userDrawn="1">
            <p:ph type="body" idx="1"/>
          </p:nvPr>
        </p:nvSpPr>
        <p:spPr>
          <a:xfrm>
            <a:off x="740091" y="2078800"/>
            <a:ext cx="9704705" cy="25167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1600" b="0" i="0">
                <a:solidFill>
                  <a:srgbClr val="202A3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D08691CF-A919-AFEF-67DF-CB2FF84C1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lvl1pPr marL="14400">
              <a:lnSpc>
                <a:spcPct val="110000"/>
              </a:lnSpc>
              <a:spcBef>
                <a:spcPts val="100"/>
              </a:spcBef>
              <a:defRPr sz="1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6F15528-21DE-4FAA-801E-634DDDAF4B2B}" type="slidenum">
              <a:rPr lang="en-GR" smtClean="0"/>
              <a:pPr/>
              <a:t>‹#›</a:t>
            </a:fld>
            <a:endParaRPr lang="en-GR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E80BCA-2EA8-55D7-A882-F8D7D63B93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91" y="6552045"/>
            <a:ext cx="1043300" cy="101081"/>
          </a:xfrm>
          <a:prstGeom prst="rect">
            <a:avLst/>
          </a:prstGeom>
        </p:spPr>
      </p:pic>
      <p:pic>
        <p:nvPicPr>
          <p:cNvPr id="9" name="Picture 8" descr="A black and orange line&#10;&#10;Description automatically generated">
            <a:extLst>
              <a:ext uri="{FF2B5EF4-FFF2-40B4-BE49-F238E27FC236}">
                <a16:creationId xmlns:a16="http://schemas.microsoft.com/office/drawing/2014/main" id="{BDCB9D1D-9C74-C5C1-4E72-02BE96EF4EF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8" y="203618"/>
            <a:ext cx="334648" cy="881041"/>
          </a:xfrm>
          <a:prstGeom prst="rect">
            <a:avLst/>
          </a:prstGeom>
        </p:spPr>
      </p:pic>
      <p:pic>
        <p:nvPicPr>
          <p:cNvPr id="11" name="Picture 10" descr="A black and orange line&#10;&#10;Description automatically generated">
            <a:extLst>
              <a:ext uri="{FF2B5EF4-FFF2-40B4-BE49-F238E27FC236}">
                <a16:creationId xmlns:a16="http://schemas.microsoft.com/office/drawing/2014/main" id="{50C5B93F-6D2B-9239-61C3-DEA40C1911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67" y="203618"/>
            <a:ext cx="334648" cy="881041"/>
          </a:xfrm>
          <a:prstGeom prst="rect">
            <a:avLst/>
          </a:prstGeom>
        </p:spPr>
      </p:pic>
      <p:sp>
        <p:nvSpPr>
          <p:cNvPr id="12" name="Holder 3">
            <a:extLst>
              <a:ext uri="{FF2B5EF4-FFF2-40B4-BE49-F238E27FC236}">
                <a16:creationId xmlns:a16="http://schemas.microsoft.com/office/drawing/2014/main" id="{7DD80212-0FCF-AD09-D27F-65183A810E9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40503" y="330886"/>
            <a:ext cx="9704705" cy="59772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F78425-5424-EEC1-D90F-71387C576EC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1176" y="6421193"/>
            <a:ext cx="1013993" cy="362784"/>
          </a:xfrm>
          <a:prstGeom prst="rect">
            <a:avLst/>
          </a:prstGeom>
        </p:spPr>
      </p:pic>
      <p:pic>
        <p:nvPicPr>
          <p:cNvPr id="20" name="Picture 19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EFCD636B-DA10-8D4C-96FE-6F54E0D5F5D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074" y="0"/>
            <a:ext cx="12601073" cy="685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020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C_Inner_0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white arrow on a black background&#10;&#10;Description automatically generated">
            <a:extLst>
              <a:ext uri="{FF2B5EF4-FFF2-40B4-BE49-F238E27FC236}">
                <a16:creationId xmlns:a16="http://schemas.microsoft.com/office/drawing/2014/main" id="{57A92C46-887E-7658-8568-1DE51906EC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842" y="185630"/>
            <a:ext cx="2397900" cy="6354971"/>
          </a:xfrm>
          <a:prstGeom prst="rect">
            <a:avLst/>
          </a:prstGeom>
        </p:spPr>
      </p:pic>
      <p:sp>
        <p:nvSpPr>
          <p:cNvPr id="3" name="Holder 3"/>
          <p:cNvSpPr>
            <a:spLocks noGrp="1"/>
          </p:cNvSpPr>
          <p:nvPr userDrawn="1">
            <p:ph type="body" idx="1"/>
          </p:nvPr>
        </p:nvSpPr>
        <p:spPr>
          <a:xfrm>
            <a:off x="740091" y="2078800"/>
            <a:ext cx="9704705" cy="25167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1600" b="0" i="0">
                <a:solidFill>
                  <a:srgbClr val="202A3B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pic>
        <p:nvPicPr>
          <p:cNvPr id="9" name="Picture 8" descr="A black and orange line&#10;&#10;Description automatically generated">
            <a:extLst>
              <a:ext uri="{FF2B5EF4-FFF2-40B4-BE49-F238E27FC236}">
                <a16:creationId xmlns:a16="http://schemas.microsoft.com/office/drawing/2014/main" id="{BDCB9D1D-9C74-C5C1-4E72-02BE96EF4E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8" y="203618"/>
            <a:ext cx="334648" cy="881041"/>
          </a:xfrm>
          <a:prstGeom prst="rect">
            <a:avLst/>
          </a:prstGeom>
        </p:spPr>
      </p:pic>
      <p:pic>
        <p:nvPicPr>
          <p:cNvPr id="11" name="Picture 10" descr="A black and orange line&#10;&#10;Description automatically generated">
            <a:extLst>
              <a:ext uri="{FF2B5EF4-FFF2-40B4-BE49-F238E27FC236}">
                <a16:creationId xmlns:a16="http://schemas.microsoft.com/office/drawing/2014/main" id="{50C5B93F-6D2B-9239-61C3-DEA40C1911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67" y="203618"/>
            <a:ext cx="334648" cy="881041"/>
          </a:xfrm>
          <a:prstGeom prst="rect">
            <a:avLst/>
          </a:prstGeom>
        </p:spPr>
      </p:pic>
      <p:sp>
        <p:nvSpPr>
          <p:cNvPr id="12" name="Holder 3">
            <a:extLst>
              <a:ext uri="{FF2B5EF4-FFF2-40B4-BE49-F238E27FC236}">
                <a16:creationId xmlns:a16="http://schemas.microsoft.com/office/drawing/2014/main" id="{7DD80212-0FCF-AD09-D27F-65183A810E9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740503" y="330886"/>
            <a:ext cx="9704705" cy="59772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2E1B3E4-6B85-75CE-A331-3C0FF62E10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71176" y="6421193"/>
            <a:ext cx="1013992" cy="36278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7EEDF45-9DB9-2585-2A32-A83D2959F68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0091" y="6552045"/>
            <a:ext cx="1043300" cy="101081"/>
          </a:xfrm>
          <a:prstGeom prst="rect">
            <a:avLst/>
          </a:prstGeom>
        </p:spPr>
      </p:pic>
      <p:pic>
        <p:nvPicPr>
          <p:cNvPr id="22" name="Picture 2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8B0D5D2-1AC0-36EA-4B83-D4054940DC4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9074" y="0"/>
            <a:ext cx="12601073" cy="685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24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703" r:id="rId2"/>
    <p:sldLayoutId id="2147483692" r:id="rId3"/>
    <p:sldLayoutId id="2147483680" r:id="rId4"/>
    <p:sldLayoutId id="2147483691" r:id="rId5"/>
    <p:sldLayoutId id="2147483697" r:id="rId6"/>
    <p:sldLayoutId id="2147483678" r:id="rId7"/>
    <p:sldLayoutId id="2147483675" r:id="rId8"/>
    <p:sldLayoutId id="2147483699" r:id="rId9"/>
    <p:sldLayoutId id="2147483674" r:id="rId10"/>
    <p:sldLayoutId id="2147483662" r:id="rId11"/>
    <p:sldLayoutId id="2147483700" r:id="rId12"/>
    <p:sldLayoutId id="2147483690" r:id="rId13"/>
    <p:sldLayoutId id="2147483681" r:id="rId14"/>
    <p:sldLayoutId id="2147483664" r:id="rId1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emf"/><Relationship Id="rId5" Type="http://schemas.openxmlformats.org/officeDocument/2006/relationships/image" Target="../media/image30.png"/><Relationship Id="rId4" Type="http://schemas.openxmlformats.org/officeDocument/2006/relationships/image" Target="../media/image29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13" Type="http://schemas.openxmlformats.org/officeDocument/2006/relationships/image" Target="../media/image41.png"/><Relationship Id="rId18" Type="http://schemas.openxmlformats.org/officeDocument/2006/relationships/image" Target="../media/image46.svg"/><Relationship Id="rId26" Type="http://schemas.openxmlformats.org/officeDocument/2006/relationships/image" Target="../media/image54.svg"/><Relationship Id="rId3" Type="http://schemas.openxmlformats.org/officeDocument/2006/relationships/image" Target="../media/image24.png"/><Relationship Id="rId21" Type="http://schemas.openxmlformats.org/officeDocument/2006/relationships/image" Target="../media/image49.png"/><Relationship Id="rId7" Type="http://schemas.openxmlformats.org/officeDocument/2006/relationships/image" Target="../media/image35.png"/><Relationship Id="rId12" Type="http://schemas.openxmlformats.org/officeDocument/2006/relationships/image" Target="../media/image40.sv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4.svg"/><Relationship Id="rId20" Type="http://schemas.openxmlformats.org/officeDocument/2006/relationships/image" Target="../media/image48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svg"/><Relationship Id="rId11" Type="http://schemas.openxmlformats.org/officeDocument/2006/relationships/image" Target="../media/image39.png"/><Relationship Id="rId24" Type="http://schemas.openxmlformats.org/officeDocument/2006/relationships/image" Target="../media/image52.sv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56.svg"/><Relationship Id="rId10" Type="http://schemas.openxmlformats.org/officeDocument/2006/relationships/image" Target="../media/image38.svg"/><Relationship Id="rId19" Type="http://schemas.openxmlformats.org/officeDocument/2006/relationships/image" Target="../media/image47.png"/><Relationship Id="rId4" Type="http://schemas.openxmlformats.org/officeDocument/2006/relationships/image" Target="../media/image32.emf"/><Relationship Id="rId9" Type="http://schemas.openxmlformats.org/officeDocument/2006/relationships/image" Target="../media/image37.png"/><Relationship Id="rId14" Type="http://schemas.openxmlformats.org/officeDocument/2006/relationships/image" Target="../media/image42.svg"/><Relationship Id="rId22" Type="http://schemas.openxmlformats.org/officeDocument/2006/relationships/image" Target="../media/image50.svg"/><Relationship Id="rId27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9.svg"/><Relationship Id="rId4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13" Type="http://schemas.openxmlformats.org/officeDocument/2006/relationships/image" Target="../media/image71.png"/><Relationship Id="rId18" Type="http://schemas.openxmlformats.org/officeDocument/2006/relationships/image" Target="../media/image76.svg"/><Relationship Id="rId26" Type="http://schemas.openxmlformats.org/officeDocument/2006/relationships/image" Target="../media/image84.svg"/><Relationship Id="rId3" Type="http://schemas.openxmlformats.org/officeDocument/2006/relationships/image" Target="../media/image24.png"/><Relationship Id="rId21" Type="http://schemas.openxmlformats.org/officeDocument/2006/relationships/image" Target="../media/image79.png"/><Relationship Id="rId7" Type="http://schemas.openxmlformats.org/officeDocument/2006/relationships/image" Target="../media/image65.png"/><Relationship Id="rId12" Type="http://schemas.openxmlformats.org/officeDocument/2006/relationships/image" Target="../media/image70.svg"/><Relationship Id="rId17" Type="http://schemas.openxmlformats.org/officeDocument/2006/relationships/image" Target="../media/image75.png"/><Relationship Id="rId25" Type="http://schemas.openxmlformats.org/officeDocument/2006/relationships/image" Target="../media/image83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74.svg"/><Relationship Id="rId20" Type="http://schemas.openxmlformats.org/officeDocument/2006/relationships/image" Target="../media/image78.svg"/><Relationship Id="rId29" Type="http://schemas.openxmlformats.org/officeDocument/2006/relationships/image" Target="../media/image8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4.svg"/><Relationship Id="rId11" Type="http://schemas.openxmlformats.org/officeDocument/2006/relationships/image" Target="../media/image69.png"/><Relationship Id="rId24" Type="http://schemas.openxmlformats.org/officeDocument/2006/relationships/image" Target="../media/image82.sv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23" Type="http://schemas.openxmlformats.org/officeDocument/2006/relationships/image" Target="../media/image81.png"/><Relationship Id="rId28" Type="http://schemas.openxmlformats.org/officeDocument/2006/relationships/image" Target="../media/image86.svg"/><Relationship Id="rId10" Type="http://schemas.openxmlformats.org/officeDocument/2006/relationships/image" Target="../media/image68.svg"/><Relationship Id="rId19" Type="http://schemas.openxmlformats.org/officeDocument/2006/relationships/image" Target="../media/image77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svg"/><Relationship Id="rId22" Type="http://schemas.openxmlformats.org/officeDocument/2006/relationships/image" Target="../media/image80.svg"/><Relationship Id="rId27" Type="http://schemas.openxmlformats.org/officeDocument/2006/relationships/image" Target="../media/image85.png"/><Relationship Id="rId30" Type="http://schemas.openxmlformats.org/officeDocument/2006/relationships/image" Target="../media/image8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8.svg"/><Relationship Id="rId18" Type="http://schemas.openxmlformats.org/officeDocument/2006/relationships/image" Target="../media/image103.png"/><Relationship Id="rId26" Type="http://schemas.openxmlformats.org/officeDocument/2006/relationships/image" Target="../media/image111.png"/><Relationship Id="rId39" Type="http://schemas.openxmlformats.org/officeDocument/2006/relationships/image" Target="../media/image124.svg"/><Relationship Id="rId3" Type="http://schemas.openxmlformats.org/officeDocument/2006/relationships/image" Target="../media/image24.png"/><Relationship Id="rId21" Type="http://schemas.openxmlformats.org/officeDocument/2006/relationships/image" Target="../media/image106.svg"/><Relationship Id="rId34" Type="http://schemas.openxmlformats.org/officeDocument/2006/relationships/image" Target="../media/image119.png"/><Relationship Id="rId42" Type="http://schemas.openxmlformats.org/officeDocument/2006/relationships/image" Target="../media/image127.png"/><Relationship Id="rId7" Type="http://schemas.openxmlformats.org/officeDocument/2006/relationships/image" Target="../media/image92.svg"/><Relationship Id="rId12" Type="http://schemas.openxmlformats.org/officeDocument/2006/relationships/image" Target="../media/image97.png"/><Relationship Id="rId17" Type="http://schemas.openxmlformats.org/officeDocument/2006/relationships/image" Target="../media/image102.svg"/><Relationship Id="rId25" Type="http://schemas.openxmlformats.org/officeDocument/2006/relationships/image" Target="../media/image110.svg"/><Relationship Id="rId33" Type="http://schemas.openxmlformats.org/officeDocument/2006/relationships/image" Target="../media/image118.svg"/><Relationship Id="rId38" Type="http://schemas.openxmlformats.org/officeDocument/2006/relationships/image" Target="../media/image123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01.png"/><Relationship Id="rId20" Type="http://schemas.openxmlformats.org/officeDocument/2006/relationships/image" Target="../media/image105.png"/><Relationship Id="rId29" Type="http://schemas.openxmlformats.org/officeDocument/2006/relationships/image" Target="../media/image114.svg"/><Relationship Id="rId41" Type="http://schemas.openxmlformats.org/officeDocument/2006/relationships/image" Target="../media/image126.sv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1.png"/><Relationship Id="rId11" Type="http://schemas.openxmlformats.org/officeDocument/2006/relationships/image" Target="../media/image96.svg"/><Relationship Id="rId24" Type="http://schemas.openxmlformats.org/officeDocument/2006/relationships/image" Target="../media/image109.png"/><Relationship Id="rId32" Type="http://schemas.openxmlformats.org/officeDocument/2006/relationships/image" Target="../media/image117.png"/><Relationship Id="rId37" Type="http://schemas.openxmlformats.org/officeDocument/2006/relationships/image" Target="../media/image122.svg"/><Relationship Id="rId40" Type="http://schemas.openxmlformats.org/officeDocument/2006/relationships/image" Target="../media/image125.png"/><Relationship Id="rId45" Type="http://schemas.openxmlformats.org/officeDocument/2006/relationships/image" Target="../media/image130.svg"/><Relationship Id="rId5" Type="http://schemas.openxmlformats.org/officeDocument/2006/relationships/image" Target="../media/image90.svg"/><Relationship Id="rId15" Type="http://schemas.openxmlformats.org/officeDocument/2006/relationships/image" Target="../media/image100.svg"/><Relationship Id="rId23" Type="http://schemas.openxmlformats.org/officeDocument/2006/relationships/image" Target="../media/image108.svg"/><Relationship Id="rId28" Type="http://schemas.openxmlformats.org/officeDocument/2006/relationships/image" Target="../media/image113.png"/><Relationship Id="rId36" Type="http://schemas.openxmlformats.org/officeDocument/2006/relationships/image" Target="../media/image121.png"/><Relationship Id="rId10" Type="http://schemas.openxmlformats.org/officeDocument/2006/relationships/image" Target="../media/image95.png"/><Relationship Id="rId19" Type="http://schemas.openxmlformats.org/officeDocument/2006/relationships/image" Target="../media/image104.svg"/><Relationship Id="rId31" Type="http://schemas.openxmlformats.org/officeDocument/2006/relationships/image" Target="../media/image116.svg"/><Relationship Id="rId44" Type="http://schemas.openxmlformats.org/officeDocument/2006/relationships/image" Target="../media/image129.png"/><Relationship Id="rId4" Type="http://schemas.openxmlformats.org/officeDocument/2006/relationships/image" Target="../media/image89.png"/><Relationship Id="rId9" Type="http://schemas.openxmlformats.org/officeDocument/2006/relationships/image" Target="../media/image94.svg"/><Relationship Id="rId14" Type="http://schemas.openxmlformats.org/officeDocument/2006/relationships/image" Target="../media/image99.png"/><Relationship Id="rId22" Type="http://schemas.openxmlformats.org/officeDocument/2006/relationships/image" Target="../media/image107.png"/><Relationship Id="rId27" Type="http://schemas.openxmlformats.org/officeDocument/2006/relationships/image" Target="../media/image112.svg"/><Relationship Id="rId30" Type="http://schemas.openxmlformats.org/officeDocument/2006/relationships/image" Target="../media/image115.png"/><Relationship Id="rId35" Type="http://schemas.openxmlformats.org/officeDocument/2006/relationships/image" Target="../media/image120.svg"/><Relationship Id="rId43" Type="http://schemas.openxmlformats.org/officeDocument/2006/relationships/image" Target="../media/image12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13" Type="http://schemas.openxmlformats.org/officeDocument/2006/relationships/image" Target="../media/image140.svg"/><Relationship Id="rId18" Type="http://schemas.openxmlformats.org/officeDocument/2006/relationships/image" Target="../media/image145.png"/><Relationship Id="rId3" Type="http://schemas.openxmlformats.org/officeDocument/2006/relationships/image" Target="../media/image24.png"/><Relationship Id="rId21" Type="http://schemas.openxmlformats.org/officeDocument/2006/relationships/image" Target="../media/image148.svg"/><Relationship Id="rId7" Type="http://schemas.openxmlformats.org/officeDocument/2006/relationships/image" Target="../media/image134.svg"/><Relationship Id="rId12" Type="http://schemas.openxmlformats.org/officeDocument/2006/relationships/image" Target="../media/image139.png"/><Relationship Id="rId17" Type="http://schemas.openxmlformats.org/officeDocument/2006/relationships/image" Target="../media/image144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43.png"/><Relationship Id="rId20" Type="http://schemas.openxmlformats.org/officeDocument/2006/relationships/image" Target="../media/image147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3.png"/><Relationship Id="rId11" Type="http://schemas.openxmlformats.org/officeDocument/2006/relationships/image" Target="../media/image138.svg"/><Relationship Id="rId5" Type="http://schemas.openxmlformats.org/officeDocument/2006/relationships/image" Target="../media/image132.svg"/><Relationship Id="rId15" Type="http://schemas.openxmlformats.org/officeDocument/2006/relationships/image" Target="../media/image142.svg"/><Relationship Id="rId10" Type="http://schemas.openxmlformats.org/officeDocument/2006/relationships/image" Target="../media/image137.png"/><Relationship Id="rId19" Type="http://schemas.openxmlformats.org/officeDocument/2006/relationships/image" Target="../media/image146.svg"/><Relationship Id="rId4" Type="http://schemas.openxmlformats.org/officeDocument/2006/relationships/image" Target="../media/image131.png"/><Relationship Id="rId9" Type="http://schemas.openxmlformats.org/officeDocument/2006/relationships/image" Target="../media/image136.svg"/><Relationship Id="rId14" Type="http://schemas.openxmlformats.org/officeDocument/2006/relationships/image" Target="../media/image1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327731-4BC8-B37B-3801-5853B30BE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itting in a room&#10;&#10;AI-generated content may be incorrect.">
            <a:extLst>
              <a:ext uri="{FF2B5EF4-FFF2-40B4-BE49-F238E27FC236}">
                <a16:creationId xmlns:a16="http://schemas.microsoft.com/office/drawing/2014/main" id="{CDCC0978-3F92-2459-6D14-19A14E6821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5056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2A2FD0-7F2C-0994-F330-235EB76EF4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67568" y="2054945"/>
            <a:ext cx="5392556" cy="2545190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en-GB" sz="5500" b="1" dirty="0">
                <a:solidFill>
                  <a:schemeClr val="bg1"/>
                </a:solidFill>
                <a:effectLst/>
                <a:latin typeface="Helvetica Neue" panose="02000503000000020004" pitchFamily="2" charset="0"/>
              </a:rPr>
              <a:t>Understanding </a:t>
            </a:r>
          </a:p>
          <a:p>
            <a:pPr>
              <a:lnSpc>
                <a:spcPct val="100000"/>
              </a:lnSpc>
              <a:buNone/>
            </a:pPr>
            <a:r>
              <a:rPr lang="en-GB" sz="5500" b="1" dirty="0">
                <a:solidFill>
                  <a:schemeClr val="bg1"/>
                </a:solidFill>
                <a:effectLst/>
                <a:latin typeface="Helvetica Neue" panose="02000503000000020004" pitchFamily="2" charset="0"/>
              </a:rPr>
              <a:t>Your</a:t>
            </a:r>
            <a:r>
              <a:rPr lang="en-GB" sz="5500" dirty="0">
                <a:solidFill>
                  <a:schemeClr val="bg1"/>
                </a:solidFill>
                <a:latin typeface="Helvetica Neue" panose="02000503000000020004" pitchFamily="2" charset="0"/>
              </a:rPr>
              <a:t> </a:t>
            </a:r>
            <a:r>
              <a:rPr lang="en-GB" sz="5500" b="1" dirty="0">
                <a:solidFill>
                  <a:schemeClr val="bg1"/>
                </a:solidFill>
                <a:effectLst/>
                <a:latin typeface="Helvetica Neue" panose="02000503000000020004" pitchFamily="2" charset="0"/>
              </a:rPr>
              <a:t>Future </a:t>
            </a:r>
          </a:p>
          <a:p>
            <a:pPr>
              <a:lnSpc>
                <a:spcPct val="100000"/>
              </a:lnSpc>
              <a:buNone/>
            </a:pPr>
            <a:r>
              <a:rPr lang="en-GB" sz="5500" b="1" dirty="0">
                <a:solidFill>
                  <a:schemeClr val="bg1"/>
                </a:solidFill>
                <a:effectLst/>
                <a:latin typeface="Helvetica Neue" panose="02000503000000020004" pitchFamily="2" charset="0"/>
              </a:rPr>
              <a:t>Study Plans</a:t>
            </a:r>
            <a:endParaRPr lang="en-GB" sz="5500" dirty="0">
              <a:solidFill>
                <a:schemeClr val="bg1"/>
              </a:solidFill>
              <a:effectLst/>
              <a:latin typeface="Helvetica Neue" panose="02000503000000020004" pitchFamily="2" charset="0"/>
            </a:endParaRPr>
          </a:p>
          <a:p>
            <a:pPr>
              <a:lnSpc>
                <a:spcPct val="100000"/>
              </a:lnSpc>
            </a:pPr>
            <a:endParaRPr lang="en-US" sz="55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50931D-B759-980A-7B85-525C3F3623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854" y="2198695"/>
            <a:ext cx="500868" cy="13059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5D8F466-5918-281D-D81F-C17F70EFBF1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865" y="5917681"/>
            <a:ext cx="2102098" cy="7520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B5FB386-6441-E4C4-1F3C-7C1271F4CF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5718" y="839053"/>
            <a:ext cx="2667000" cy="2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210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FAE6-BD8A-C85B-E197-42E4A1AE0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C98FF852-4119-98BA-236C-CCE13B319DAF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BE30BCFB-56BA-23F3-A10E-AB983EA905DD}"/>
              </a:ext>
            </a:extLst>
          </p:cNvPr>
          <p:cNvSpPr txBox="1">
            <a:spLocks/>
          </p:cNvSpPr>
          <p:nvPr/>
        </p:nvSpPr>
        <p:spPr>
          <a:xfrm>
            <a:off x="740092" y="330886"/>
            <a:ext cx="9704705" cy="116955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Top fields of interest: </a:t>
            </a:r>
            <a:b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learners </a:t>
            </a:r>
            <a:r>
              <a:rPr lang="en-US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</a:t>
            </a: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ant to study </a:t>
            </a:r>
            <a:r>
              <a:rPr lang="en-US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n</a:t>
            </a: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ext</a:t>
            </a:r>
            <a:endParaRPr lang="en-SK" kern="100" dirty="0">
              <a:solidFill>
                <a:schemeClr val="tx1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A4F322F4-5354-9464-A572-6DEB9E030398}"/>
              </a:ext>
            </a:extLst>
          </p:cNvPr>
          <p:cNvSpPr txBox="1">
            <a:spLocks/>
          </p:cNvSpPr>
          <p:nvPr/>
        </p:nvSpPr>
        <p:spPr>
          <a:xfrm>
            <a:off x="748807" y="1582427"/>
            <a:ext cx="9296530" cy="343509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Preferences by world region:</a:t>
            </a:r>
            <a:endParaRPr lang="en-SK" sz="1800" kern="100" dirty="0">
              <a:solidFill>
                <a:schemeClr val="bg2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1800" kern="100" dirty="0">
              <a:solidFill>
                <a:schemeClr val="bg2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8E738A-BB62-E5E2-202E-36EB3BBC2A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597490"/>
              </p:ext>
            </p:extLst>
          </p:nvPr>
        </p:nvGraphicFramePr>
        <p:xfrm>
          <a:off x="748806" y="2057401"/>
          <a:ext cx="10397730" cy="33796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026">
                  <a:extLst>
                    <a:ext uri="{9D8B030D-6E8A-4147-A177-3AD203B41FA5}">
                      <a16:colId xmlns:a16="http://schemas.microsoft.com/office/drawing/2014/main" val="1343660570"/>
                    </a:ext>
                  </a:extLst>
                </a:gridCol>
                <a:gridCol w="1008213">
                  <a:extLst>
                    <a:ext uri="{9D8B030D-6E8A-4147-A177-3AD203B41FA5}">
                      <a16:colId xmlns:a16="http://schemas.microsoft.com/office/drawing/2014/main" val="1644132725"/>
                    </a:ext>
                  </a:extLst>
                </a:gridCol>
                <a:gridCol w="1008213">
                  <a:extLst>
                    <a:ext uri="{9D8B030D-6E8A-4147-A177-3AD203B41FA5}">
                      <a16:colId xmlns:a16="http://schemas.microsoft.com/office/drawing/2014/main" val="411341374"/>
                    </a:ext>
                  </a:extLst>
                </a:gridCol>
                <a:gridCol w="1008213">
                  <a:extLst>
                    <a:ext uri="{9D8B030D-6E8A-4147-A177-3AD203B41FA5}">
                      <a16:colId xmlns:a16="http://schemas.microsoft.com/office/drawing/2014/main" val="2802398709"/>
                    </a:ext>
                  </a:extLst>
                </a:gridCol>
                <a:gridCol w="1008213">
                  <a:extLst>
                    <a:ext uri="{9D8B030D-6E8A-4147-A177-3AD203B41FA5}">
                      <a16:colId xmlns:a16="http://schemas.microsoft.com/office/drawing/2014/main" val="1386929423"/>
                    </a:ext>
                  </a:extLst>
                </a:gridCol>
                <a:gridCol w="1008213">
                  <a:extLst>
                    <a:ext uri="{9D8B030D-6E8A-4147-A177-3AD203B41FA5}">
                      <a16:colId xmlns:a16="http://schemas.microsoft.com/office/drawing/2014/main" val="3094520300"/>
                    </a:ext>
                  </a:extLst>
                </a:gridCol>
                <a:gridCol w="1008213">
                  <a:extLst>
                    <a:ext uri="{9D8B030D-6E8A-4147-A177-3AD203B41FA5}">
                      <a16:colId xmlns:a16="http://schemas.microsoft.com/office/drawing/2014/main" val="1051379179"/>
                    </a:ext>
                  </a:extLst>
                </a:gridCol>
                <a:gridCol w="1008213">
                  <a:extLst>
                    <a:ext uri="{9D8B030D-6E8A-4147-A177-3AD203B41FA5}">
                      <a16:colId xmlns:a16="http://schemas.microsoft.com/office/drawing/2014/main" val="3514241798"/>
                    </a:ext>
                  </a:extLst>
                </a:gridCol>
                <a:gridCol w="1008213">
                  <a:extLst>
                    <a:ext uri="{9D8B030D-6E8A-4147-A177-3AD203B41FA5}">
                      <a16:colId xmlns:a16="http://schemas.microsoft.com/office/drawing/2014/main" val="2832181520"/>
                    </a:ext>
                  </a:extLst>
                </a:gridCol>
              </a:tblGrid>
              <a:tr h="437621">
                <a:tc>
                  <a:txBody>
                    <a:bodyPr/>
                    <a:lstStyle/>
                    <a:p>
                      <a:r>
                        <a:rPr lang="en-US" sz="1200" dirty="0"/>
                        <a:t>Field</a:t>
                      </a:r>
                      <a:endParaRPr lang="en-SK" sz="12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Africa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Europe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LATAM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Middle East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America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East Asia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200" b="1" kern="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Rest of </a:t>
                      </a:r>
                      <a:br>
                        <a:rPr lang="en-US" sz="1200" b="1" kern="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200" b="1" kern="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world</a:t>
                      </a:r>
                      <a:endParaRPr lang="en-SK" sz="12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85780"/>
                  </a:ext>
                </a:extLst>
              </a:tr>
              <a:tr h="3533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Information Technology </a:t>
                      </a:r>
                      <a:b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and Computer Science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65%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45%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45%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81%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87%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78%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62%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699464"/>
                  </a:ext>
                </a:extLst>
              </a:tr>
              <a:tr h="31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Engineering and Technology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52%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38%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713872"/>
                  </a:ext>
                </a:extLst>
              </a:tr>
              <a:tr h="31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Business and Management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51%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42%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49%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44%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8605"/>
                  </a:ext>
                </a:extLst>
              </a:tr>
              <a:tr h="31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Health and Life Sciences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788730"/>
                  </a:ext>
                </a:extLst>
              </a:tr>
              <a:tr h="3533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Arts, Humanities, </a:t>
                      </a:r>
                      <a:b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Social Sciences</a:t>
                      </a:r>
                      <a:r>
                        <a:rPr lang="en-SK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SK" sz="1100" kern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37657"/>
                  </a:ext>
                </a:extLst>
              </a:tr>
              <a:tr h="31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Education and Training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7931697"/>
                  </a:ext>
                </a:extLst>
              </a:tr>
              <a:tr h="31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Law and Legal Studies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6%</a:t>
                      </a:r>
                      <a:endParaRPr lang="en-SK" sz="11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4%</a:t>
                      </a:r>
                      <a:endParaRPr lang="en-SK" sz="11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2%</a:t>
                      </a:r>
                      <a:endParaRPr lang="en-SK" sz="11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889905"/>
                  </a:ext>
                </a:extLst>
              </a:tr>
              <a:tr h="31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English Language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26%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258087"/>
                  </a:ext>
                </a:extLst>
              </a:tr>
              <a:tr h="31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Other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4%</a:t>
                      </a:r>
                      <a:endParaRPr lang="en-SK" sz="11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3%</a:t>
                      </a:r>
                      <a:endParaRPr lang="en-SK" sz="11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5%</a:t>
                      </a:r>
                      <a:endParaRPr lang="en-SK" sz="11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4%</a:t>
                      </a:r>
                      <a:endParaRPr lang="en-SK" sz="11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10%</a:t>
                      </a:r>
                      <a:endParaRPr lang="en-SK" sz="11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260989"/>
                  </a:ext>
                </a:extLst>
              </a:tr>
            </a:tbl>
          </a:graphicData>
        </a:graphic>
      </p:graphicFrame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F9D01263-A716-6ACD-AC09-5319FCBE75E7}"/>
              </a:ext>
            </a:extLst>
          </p:cNvPr>
          <p:cNvSpPr txBox="1">
            <a:spLocks/>
          </p:cNvSpPr>
          <p:nvPr/>
        </p:nvSpPr>
        <p:spPr>
          <a:xfrm>
            <a:off x="748806" y="6294026"/>
            <a:ext cx="3532505" cy="201465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8,979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900" kern="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25F4B5-B77D-B53C-B445-5FD8B2F7AC8A}"/>
              </a:ext>
            </a:extLst>
          </p:cNvPr>
          <p:cNvSpPr txBox="1"/>
          <p:nvPr/>
        </p:nvSpPr>
        <p:spPr>
          <a:xfrm>
            <a:off x="694214" y="5542354"/>
            <a:ext cx="10095708" cy="6463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2">
              <a:spcAft>
                <a:spcPts val="800"/>
              </a:spcAft>
            </a:pPr>
            <a:r>
              <a:rPr lang="en-US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At the same time, </a:t>
            </a:r>
            <a:r>
              <a:rPr lang="en-US" sz="1200" b="1" dirty="0">
                <a:solidFill>
                  <a:schemeClr val="bg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</a:t>
            </a:r>
            <a:r>
              <a:rPr lang="en-US" sz="1200" b="1" kern="0" dirty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nglish language has garnered interest across most regions</a:t>
            </a:r>
            <a:r>
              <a:rPr lang="en-US" sz="12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as proficiency in English is increasingly seen as essential in today’s global work environment. In addition, for </a:t>
            </a:r>
            <a:r>
              <a:rPr lang="en-US" sz="1200" b="1" kern="0" dirty="0">
                <a:solidFill>
                  <a:schemeClr val="bg2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81% of respondents, developing strong English skills is considered crucial for their future career aspirations.</a:t>
            </a:r>
            <a:endParaRPr lang="en-SK" sz="14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298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D2D34-6707-AD37-7D3A-4795F1DFCD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85FDEEA3-B284-8559-1482-09F149E9FB8F}"/>
              </a:ext>
            </a:extLst>
          </p:cNvPr>
          <p:cNvSpPr txBox="1">
            <a:spLocks/>
          </p:cNvSpPr>
          <p:nvPr/>
        </p:nvSpPr>
        <p:spPr>
          <a:xfrm>
            <a:off x="740092" y="330886"/>
            <a:ext cx="9704705" cy="116955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Anticipating the road </a:t>
            </a:r>
            <a:r>
              <a:rPr lang="en-US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</a:t>
            </a: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head: </a:t>
            </a:r>
            <a:b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Challenges in pursuing </a:t>
            </a:r>
            <a:r>
              <a:rPr lang="en-US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</a:t>
            </a: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urther </a:t>
            </a:r>
            <a:r>
              <a:rPr lang="en-US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</a:t>
            </a: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tudies</a:t>
            </a:r>
            <a:endParaRPr lang="en-SK" kern="100" dirty="0">
              <a:solidFill>
                <a:schemeClr val="tx1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6BD4648D-E841-D7E0-8AFF-AF834C43EDF6}"/>
              </a:ext>
            </a:extLst>
          </p:cNvPr>
          <p:cNvSpPr txBox="1">
            <a:spLocks/>
          </p:cNvSpPr>
          <p:nvPr/>
        </p:nvSpPr>
        <p:spPr>
          <a:xfrm>
            <a:off x="748807" y="5977034"/>
            <a:ext cx="3532505" cy="201465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9,800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900" kern="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Slide Number Placeholder 2">
            <a:extLst>
              <a:ext uri="{FF2B5EF4-FFF2-40B4-BE49-F238E27FC236}">
                <a16:creationId xmlns:a16="http://schemas.microsoft.com/office/drawing/2014/main" id="{C759D637-10E6-974F-88DA-5769208703C1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A932CA22-D883-A78A-B4DE-09E7640EC902}"/>
              </a:ext>
            </a:extLst>
          </p:cNvPr>
          <p:cNvSpPr txBox="1">
            <a:spLocks/>
          </p:cNvSpPr>
          <p:nvPr/>
        </p:nvSpPr>
        <p:spPr>
          <a:xfrm>
            <a:off x="748807" y="1875035"/>
            <a:ext cx="6776705" cy="343509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Chart: Biggest challenges when pursuing further studies</a:t>
            </a:r>
            <a:endParaRPr lang="en-SK" sz="1800" kern="100" dirty="0">
              <a:solidFill>
                <a:schemeClr val="bg2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1800" kern="100" dirty="0">
              <a:solidFill>
                <a:schemeClr val="bg2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Placeholder 17">
            <a:extLst>
              <a:ext uri="{FF2B5EF4-FFF2-40B4-BE49-F238E27FC236}">
                <a16:creationId xmlns:a16="http://schemas.microsoft.com/office/drawing/2014/main" id="{55F8EA3C-6AE5-684E-6E44-816FC8914D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9112" y="2584167"/>
            <a:ext cx="1988297" cy="1148456"/>
          </a:xfrm>
        </p:spPr>
        <p:txBody>
          <a:bodyPr/>
          <a:lstStyle/>
          <a:p>
            <a:pPr marL="14400" indent="0">
              <a:buNone/>
            </a:pPr>
            <a:r>
              <a:rPr lang="en-US" sz="3000" b="1" kern="100" dirty="0"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 71% </a:t>
            </a:r>
          </a:p>
          <a:p>
            <a:pPr marL="14400" indent="0">
              <a:buNone/>
            </a:pPr>
            <a:r>
              <a:rPr lang="en-GB" sz="105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Time management (balancing studies with work/family)</a:t>
            </a:r>
            <a:endParaRPr lang="en-SK" sz="10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buNone/>
            </a:pPr>
            <a:endParaRPr lang="en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A9CCA1-FE6C-B41A-07E2-118A98CE7F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111" y="2646919"/>
            <a:ext cx="145915" cy="387622"/>
          </a:xfrm>
          <a:prstGeom prst="rect">
            <a:avLst/>
          </a:prstGeom>
        </p:spPr>
      </p:pic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170B6E41-4771-36FF-1F21-596BFB3A8C90}"/>
              </a:ext>
            </a:extLst>
          </p:cNvPr>
          <p:cNvSpPr txBox="1">
            <a:spLocks/>
          </p:cNvSpPr>
          <p:nvPr/>
        </p:nvSpPr>
        <p:spPr>
          <a:xfrm>
            <a:off x="1079112" y="3700272"/>
            <a:ext cx="2920985" cy="110575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b="1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 </a:t>
            </a:r>
            <a:r>
              <a:rPr lang="en-US" sz="3000" b="1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37% </a:t>
            </a:r>
            <a:endParaRPr lang="en-SK" sz="30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Finding the right program or institution</a:t>
            </a:r>
            <a:endParaRPr lang="en-SK" sz="10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endParaRPr lang="en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1602A35-406D-68FD-C8AB-99CD7A106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111" y="3845320"/>
            <a:ext cx="145915" cy="387622"/>
          </a:xfrm>
          <a:prstGeom prst="rect">
            <a:avLst/>
          </a:prstGeom>
        </p:spPr>
      </p:pic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D9C1DEC5-4425-D309-ED1E-393929AE0777}"/>
              </a:ext>
            </a:extLst>
          </p:cNvPr>
          <p:cNvSpPr txBox="1">
            <a:spLocks/>
          </p:cNvSpPr>
          <p:nvPr/>
        </p:nvSpPr>
        <p:spPr>
          <a:xfrm>
            <a:off x="1079112" y="4828032"/>
            <a:ext cx="2920985" cy="82285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b="1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 </a:t>
            </a:r>
            <a:r>
              <a:rPr lang="en-US" sz="3000" b="1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14% </a:t>
            </a:r>
            <a:endParaRPr lang="en-SK" sz="30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r>
              <a:rPr lang="en-GB" sz="10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Lack of relevant programs or courses</a:t>
            </a:r>
            <a:endParaRPr lang="en-SK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D031FB6-A7DA-3FA8-04EF-6402FD57D8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111" y="4973080"/>
            <a:ext cx="145915" cy="387622"/>
          </a:xfrm>
          <a:prstGeom prst="rect">
            <a:avLst/>
          </a:prstGeom>
        </p:spPr>
      </p:pic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FA8CEAB3-E157-993B-C00A-3DF0240A0F88}"/>
              </a:ext>
            </a:extLst>
          </p:cNvPr>
          <p:cNvSpPr txBox="1">
            <a:spLocks/>
          </p:cNvSpPr>
          <p:nvPr/>
        </p:nvSpPr>
        <p:spPr>
          <a:xfrm>
            <a:off x="4696001" y="2584167"/>
            <a:ext cx="2920985" cy="96911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 62% </a:t>
            </a:r>
            <a:endParaRPr lang="en-SK" sz="30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r>
              <a:rPr lang="en-GB" sz="105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Financial constraints</a:t>
            </a:r>
            <a:endParaRPr lang="en-SK" sz="105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endParaRPr lang="en-SK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C2111B3-6158-3EA0-B533-38AB3B61C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6000" y="2646919"/>
            <a:ext cx="145915" cy="387622"/>
          </a:xfrm>
          <a:prstGeom prst="rect">
            <a:avLst/>
          </a:prstGeom>
        </p:spPr>
      </p:pic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C375E554-C8CA-0B9A-3CBD-3C680170CDF5}"/>
              </a:ext>
            </a:extLst>
          </p:cNvPr>
          <p:cNvSpPr txBox="1">
            <a:spLocks/>
          </p:cNvSpPr>
          <p:nvPr/>
        </p:nvSpPr>
        <p:spPr>
          <a:xfrm>
            <a:off x="4696002" y="3700272"/>
            <a:ext cx="1920239" cy="10064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b="1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 </a:t>
            </a:r>
            <a:r>
              <a:rPr lang="en-US" sz="3000" b="1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19% </a:t>
            </a:r>
            <a:endParaRPr lang="en-SK" sz="30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r>
              <a:rPr lang="en-GB" sz="105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Lack of motivation or uncertainty about career goals</a:t>
            </a:r>
            <a:endParaRPr lang="en-SK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EE82E26-E1C8-DF69-A0F9-78697A91B9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6000" y="3845320"/>
            <a:ext cx="145915" cy="387622"/>
          </a:xfrm>
          <a:prstGeom prst="rect">
            <a:avLst/>
          </a:prstGeom>
        </p:spPr>
      </p:pic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1FE05A84-009F-FC80-837C-505E95F50D39}"/>
              </a:ext>
            </a:extLst>
          </p:cNvPr>
          <p:cNvSpPr txBox="1">
            <a:spLocks/>
          </p:cNvSpPr>
          <p:nvPr/>
        </p:nvSpPr>
        <p:spPr>
          <a:xfrm>
            <a:off x="4696001" y="4828032"/>
            <a:ext cx="2920985" cy="82708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3800" b="1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 </a:t>
            </a:r>
            <a:r>
              <a:rPr lang="en-US" sz="3000" b="1" kern="100" dirty="0"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10% </a:t>
            </a:r>
            <a:endParaRPr lang="en-SK" sz="30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r>
              <a:rPr lang="en-GB" sz="105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Challenges with obtaining a visa</a:t>
            </a:r>
            <a:endParaRPr lang="en-SK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FAC117F-804F-5884-91AB-FF1D41BD8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6000" y="4973080"/>
            <a:ext cx="145915" cy="38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208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6616CA-8D48-7293-2E37-B2AD5F2A1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39F4808C-CB0F-0942-BEB4-7B2A7A79DBA6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C4DAD98-4AF8-267E-E3BB-E24DF0E78270}"/>
              </a:ext>
            </a:extLst>
          </p:cNvPr>
          <p:cNvSpPr txBox="1">
            <a:spLocks/>
          </p:cNvSpPr>
          <p:nvPr/>
        </p:nvSpPr>
        <p:spPr>
          <a:xfrm>
            <a:off x="748806" y="6193442"/>
            <a:ext cx="3532505" cy="201465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9,800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900" kern="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6D6522A-AEAA-70D8-DA75-078BF8690A7D}"/>
              </a:ext>
            </a:extLst>
          </p:cNvPr>
          <p:cNvSpPr txBox="1">
            <a:spLocks/>
          </p:cNvSpPr>
          <p:nvPr/>
        </p:nvSpPr>
        <p:spPr>
          <a:xfrm>
            <a:off x="740092" y="330886"/>
            <a:ext cx="9704705" cy="116955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Anticipating the road </a:t>
            </a:r>
            <a:r>
              <a:rPr lang="en-US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</a:t>
            </a: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head: </a:t>
            </a:r>
            <a:b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Challenges in pursuing </a:t>
            </a:r>
            <a:r>
              <a:rPr lang="en-US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</a:t>
            </a: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urther </a:t>
            </a:r>
            <a:r>
              <a:rPr lang="en-US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s</a:t>
            </a: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tudies</a:t>
            </a:r>
            <a:endParaRPr lang="en-SK" kern="100" dirty="0">
              <a:solidFill>
                <a:schemeClr val="tx1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D7B54D2-0BA3-66E6-DB84-724D5DE4BF3D}"/>
              </a:ext>
            </a:extLst>
          </p:cNvPr>
          <p:cNvSpPr txBox="1">
            <a:spLocks/>
          </p:cNvSpPr>
          <p:nvPr/>
        </p:nvSpPr>
        <p:spPr>
          <a:xfrm>
            <a:off x="748807" y="1701299"/>
            <a:ext cx="6776705" cy="343509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Table: Biggest challenges when pursuing further studies</a:t>
            </a:r>
            <a:endParaRPr lang="en-SK" sz="1800" kern="100" dirty="0">
              <a:solidFill>
                <a:schemeClr val="bg2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1800" kern="100" dirty="0">
              <a:solidFill>
                <a:schemeClr val="bg2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518F717-8860-4D7A-6437-F455F08C7E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911242"/>
              </p:ext>
            </p:extLst>
          </p:nvPr>
        </p:nvGraphicFramePr>
        <p:xfrm>
          <a:off x="748807" y="2176272"/>
          <a:ext cx="10440561" cy="3745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1634">
                  <a:extLst>
                    <a:ext uri="{9D8B030D-6E8A-4147-A177-3AD203B41FA5}">
                      <a16:colId xmlns:a16="http://schemas.microsoft.com/office/drawing/2014/main" val="1343660570"/>
                    </a:ext>
                  </a:extLst>
                </a:gridCol>
                <a:gridCol w="1012366">
                  <a:extLst>
                    <a:ext uri="{9D8B030D-6E8A-4147-A177-3AD203B41FA5}">
                      <a16:colId xmlns:a16="http://schemas.microsoft.com/office/drawing/2014/main" val="1644132725"/>
                    </a:ext>
                  </a:extLst>
                </a:gridCol>
                <a:gridCol w="1012366">
                  <a:extLst>
                    <a:ext uri="{9D8B030D-6E8A-4147-A177-3AD203B41FA5}">
                      <a16:colId xmlns:a16="http://schemas.microsoft.com/office/drawing/2014/main" val="411341374"/>
                    </a:ext>
                  </a:extLst>
                </a:gridCol>
                <a:gridCol w="1012366">
                  <a:extLst>
                    <a:ext uri="{9D8B030D-6E8A-4147-A177-3AD203B41FA5}">
                      <a16:colId xmlns:a16="http://schemas.microsoft.com/office/drawing/2014/main" val="2802398709"/>
                    </a:ext>
                  </a:extLst>
                </a:gridCol>
                <a:gridCol w="1012366">
                  <a:extLst>
                    <a:ext uri="{9D8B030D-6E8A-4147-A177-3AD203B41FA5}">
                      <a16:colId xmlns:a16="http://schemas.microsoft.com/office/drawing/2014/main" val="1386929423"/>
                    </a:ext>
                  </a:extLst>
                </a:gridCol>
                <a:gridCol w="1012366">
                  <a:extLst>
                    <a:ext uri="{9D8B030D-6E8A-4147-A177-3AD203B41FA5}">
                      <a16:colId xmlns:a16="http://schemas.microsoft.com/office/drawing/2014/main" val="3094520300"/>
                    </a:ext>
                  </a:extLst>
                </a:gridCol>
                <a:gridCol w="1074344">
                  <a:extLst>
                    <a:ext uri="{9D8B030D-6E8A-4147-A177-3AD203B41FA5}">
                      <a16:colId xmlns:a16="http://schemas.microsoft.com/office/drawing/2014/main" val="1051379179"/>
                    </a:ext>
                  </a:extLst>
                </a:gridCol>
                <a:gridCol w="950387">
                  <a:extLst>
                    <a:ext uri="{9D8B030D-6E8A-4147-A177-3AD203B41FA5}">
                      <a16:colId xmlns:a16="http://schemas.microsoft.com/office/drawing/2014/main" val="3514241798"/>
                    </a:ext>
                  </a:extLst>
                </a:gridCol>
                <a:gridCol w="1012366">
                  <a:extLst>
                    <a:ext uri="{9D8B030D-6E8A-4147-A177-3AD203B41FA5}">
                      <a16:colId xmlns:a16="http://schemas.microsoft.com/office/drawing/2014/main" val="2832181520"/>
                    </a:ext>
                  </a:extLst>
                </a:gridCol>
              </a:tblGrid>
              <a:tr h="5857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SK" sz="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Africa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Europe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LATAM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Middle East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America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East Asia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SK" sz="900" kern="100" dirty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Other</a:t>
                      </a:r>
                    </a:p>
                  </a:txBody>
                  <a:tcPr marL="68580" marR="68580" marT="0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85780"/>
                  </a:ext>
                </a:extLst>
              </a:tr>
              <a:tr h="41788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Financial constraints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83%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54%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59%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73%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77%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713872"/>
                  </a:ext>
                </a:extLst>
              </a:tr>
              <a:tr h="53516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Time management (balancing studies with work/family)</a:t>
                      </a:r>
                      <a:r>
                        <a:rPr lang="en-SK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55%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72%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85%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79%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8605"/>
                  </a:ext>
                </a:extLst>
              </a:tr>
              <a:tr h="41788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Finding the right program or institution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31%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43%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39%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39%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39%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34%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788730"/>
                  </a:ext>
                </a:extLst>
              </a:tr>
              <a:tr h="53516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Lack of motivation or uncertainty about career goals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23%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22%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37657"/>
                  </a:ext>
                </a:extLst>
              </a:tr>
              <a:tr h="41788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Challenges with obtaining a visa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32%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C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26%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931697"/>
                  </a:ext>
                </a:extLst>
              </a:tr>
              <a:tr h="41788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Lack of relevant programs or courses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D6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17%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D6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889905"/>
                  </a:ext>
                </a:extLst>
              </a:tr>
              <a:tr h="41788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Other</a:t>
                      </a:r>
                      <a:endParaRPr lang="en-SK" sz="1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2%</a:t>
                      </a:r>
                      <a:endParaRPr lang="en-SK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1%</a:t>
                      </a:r>
                      <a:endParaRPr lang="en-SK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1%</a:t>
                      </a:r>
                      <a:endParaRPr lang="en-SK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4%</a:t>
                      </a:r>
                      <a:endParaRPr lang="en-SK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2%</a:t>
                      </a:r>
                      <a:endParaRPr lang="en-SK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1%</a:t>
                      </a:r>
                      <a:endParaRPr lang="en-SK" sz="1000" kern="10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1%</a:t>
                      </a:r>
                      <a:endParaRPr lang="en-SK" sz="10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9362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3227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12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9B525-F1A7-4379-9271-8F0C8950A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611FA6-C916-1AB5-96AD-C56162FD9313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748807" y="330886"/>
            <a:ext cx="9704705" cy="593304"/>
          </a:xfrm>
        </p:spPr>
        <p:txBody>
          <a:bodyPr/>
          <a:lstStyle/>
          <a:p>
            <a:r>
              <a:rPr lang="en-GB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Survey respondent profile</a:t>
            </a:r>
            <a:endParaRPr lang="en-GB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F885D-C5E9-0DF3-A930-73843DA037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0092" y="1301535"/>
            <a:ext cx="4351338" cy="369332"/>
          </a:xfrm>
        </p:spPr>
        <p:txBody>
          <a:bodyPr/>
          <a:lstStyle/>
          <a:p>
            <a:r>
              <a:rPr lang="en-US" sz="1800" b="1" kern="100" dirty="0">
                <a:effectLst/>
                <a:ea typeface="Aptos" panose="020B0004020202020204" pitchFamily="34" charset="0"/>
              </a:rPr>
              <a:t>Age groups</a:t>
            </a:r>
            <a:endParaRPr lang="en-SK" sz="1800" kern="100" dirty="0">
              <a:effectLst/>
              <a:ea typeface="Aptos" panose="020B00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2188DC-4503-56B7-1584-471233A56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0091" y="5977034"/>
            <a:ext cx="3532505" cy="201465"/>
          </a:xfrm>
        </p:spPr>
        <p:txBody>
          <a:bodyPr/>
          <a:lstStyle/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9,800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E34B268-02F6-9D21-02F1-20A82B73C00C}"/>
              </a:ext>
            </a:extLst>
          </p:cNvPr>
          <p:cNvSpPr txBox="1">
            <a:spLocks/>
          </p:cNvSpPr>
          <p:nvPr/>
        </p:nvSpPr>
        <p:spPr>
          <a:xfrm>
            <a:off x="6051887" y="1301535"/>
            <a:ext cx="4351338" cy="369332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>
              <a:defRPr sz="2000" b="1">
                <a:solidFill>
                  <a:srgbClr val="FF31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effectLst/>
                <a:ea typeface="Aptos" panose="020B0004020202020204" pitchFamily="34" charset="0"/>
              </a:rPr>
              <a:t>Location of respondents</a:t>
            </a:r>
            <a:r>
              <a:rPr lang="en-SK" sz="1800" dirty="0">
                <a:effectLst/>
              </a:rPr>
              <a:t> </a:t>
            </a:r>
            <a:endParaRPr lang="en-SK" sz="1800" kern="100" dirty="0">
              <a:ea typeface="Aptos" panose="020B0004020202020204" pitchFamily="34" charset="0"/>
            </a:endParaRP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4E0210DD-0589-781D-CE3F-6054D2D802B3}"/>
              </a:ext>
            </a:extLst>
          </p:cNvPr>
          <p:cNvSpPr txBox="1">
            <a:spLocks/>
          </p:cNvSpPr>
          <p:nvPr/>
        </p:nvSpPr>
        <p:spPr>
          <a:xfrm>
            <a:off x="6051886" y="5977034"/>
            <a:ext cx="3532505" cy="201465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9,800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F9C5F3D1-9B7B-9584-86B3-E0B8E3C13450}"/>
              </a:ext>
            </a:extLst>
          </p:cNvPr>
          <p:cNvSpPr txBox="1">
            <a:spLocks/>
          </p:cNvSpPr>
          <p:nvPr/>
        </p:nvSpPr>
        <p:spPr>
          <a:xfrm>
            <a:off x="6051886" y="5281863"/>
            <a:ext cx="4401626" cy="409074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05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most represented nationalities within the ‘Other’ category were </a:t>
            </a:r>
            <a:r>
              <a:rPr lang="en-US" sz="1050" b="1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India, Australia, South Africa, Canada, and the Netherlands</a:t>
            </a:r>
            <a:r>
              <a:rPr lang="en-US" sz="105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SK" sz="105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105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5D4D2CDF-6779-4649-A449-06ACE44BF4D6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6890BB10-E784-457D-75CE-F49271014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7502" y="1379913"/>
            <a:ext cx="38100" cy="4775200"/>
          </a:xfrm>
          <a:prstGeom prst="rect">
            <a:avLst/>
          </a:prstGeom>
        </p:spPr>
      </p:pic>
      <p:pic>
        <p:nvPicPr>
          <p:cNvPr id="59" name="Group" descr="preencoded.png">
            <a:extLst>
              <a:ext uri="{FF2B5EF4-FFF2-40B4-BE49-F238E27FC236}">
                <a16:creationId xmlns:a16="http://schemas.microsoft.com/office/drawing/2014/main" id="{B4E82623-7B2F-9993-4C02-967A444601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285444" y="2291726"/>
            <a:ext cx="2552700" cy="2552701"/>
          </a:xfrm>
          <a:prstGeom prst="rect">
            <a:avLst/>
          </a:prstGeom>
        </p:spPr>
      </p:pic>
      <p:pic>
        <p:nvPicPr>
          <p:cNvPr id="60" name="Vector" descr="preencoded.png">
            <a:extLst>
              <a:ext uri="{FF2B5EF4-FFF2-40B4-BE49-F238E27FC236}">
                <a16:creationId xmlns:a16="http://schemas.microsoft.com/office/drawing/2014/main" id="{DAE3C908-CB51-7B38-2F58-B1A19AC40F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9414378" y="4088322"/>
            <a:ext cx="228600" cy="152400"/>
          </a:xfrm>
          <a:prstGeom prst="rect">
            <a:avLst/>
          </a:prstGeom>
        </p:spPr>
      </p:pic>
      <p:pic>
        <p:nvPicPr>
          <p:cNvPr id="61" name="Vector" descr="preencoded.png">
            <a:extLst>
              <a:ext uri="{FF2B5EF4-FFF2-40B4-BE49-F238E27FC236}">
                <a16:creationId xmlns:a16="http://schemas.microsoft.com/office/drawing/2014/main" id="{FAADC510-8488-7460-CC88-C73F75F125D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9414378" y="3795350"/>
            <a:ext cx="228600" cy="152400"/>
          </a:xfrm>
          <a:prstGeom prst="rect">
            <a:avLst/>
          </a:prstGeom>
        </p:spPr>
      </p:pic>
      <p:pic>
        <p:nvPicPr>
          <p:cNvPr id="62" name="Vector" descr="preencoded.png">
            <a:extLst>
              <a:ext uri="{FF2B5EF4-FFF2-40B4-BE49-F238E27FC236}">
                <a16:creationId xmlns:a16="http://schemas.microsoft.com/office/drawing/2014/main" id="{EACA5418-1421-451E-D489-2A5ABBEDA4E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9414378" y="3502374"/>
            <a:ext cx="228600" cy="152400"/>
          </a:xfrm>
          <a:prstGeom prst="rect">
            <a:avLst/>
          </a:prstGeom>
        </p:spPr>
      </p:pic>
      <p:pic>
        <p:nvPicPr>
          <p:cNvPr id="63" name="Vector" descr="preencoded.png">
            <a:extLst>
              <a:ext uri="{FF2B5EF4-FFF2-40B4-BE49-F238E27FC236}">
                <a16:creationId xmlns:a16="http://schemas.microsoft.com/office/drawing/2014/main" id="{BBCA26EA-E6BC-C245-1DA0-A6797FEAD3A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9414378" y="3210543"/>
            <a:ext cx="228600" cy="152400"/>
          </a:xfrm>
          <a:prstGeom prst="rect">
            <a:avLst/>
          </a:prstGeom>
        </p:spPr>
      </p:pic>
      <p:pic>
        <p:nvPicPr>
          <p:cNvPr id="64" name="Vector" descr="preencoded.png">
            <a:extLst>
              <a:ext uri="{FF2B5EF4-FFF2-40B4-BE49-F238E27FC236}">
                <a16:creationId xmlns:a16="http://schemas.microsoft.com/office/drawing/2014/main" id="{0195F39F-40E4-6D11-2187-C2BE473A742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9414378" y="2917569"/>
            <a:ext cx="228600" cy="152400"/>
          </a:xfrm>
          <a:prstGeom prst="rect">
            <a:avLst/>
          </a:prstGeom>
        </p:spPr>
      </p:pic>
      <p:pic>
        <p:nvPicPr>
          <p:cNvPr id="65" name="Vector" descr="preencoded.png">
            <a:extLst>
              <a:ext uri="{FF2B5EF4-FFF2-40B4-BE49-F238E27FC236}">
                <a16:creationId xmlns:a16="http://schemas.microsoft.com/office/drawing/2014/main" id="{936F6D03-DBFC-6957-D0EB-7D57FD55B00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9414378" y="2624595"/>
            <a:ext cx="228600" cy="152400"/>
          </a:xfrm>
          <a:prstGeom prst="rect">
            <a:avLst/>
          </a:prstGeom>
        </p:spPr>
      </p:pic>
      <p:pic>
        <p:nvPicPr>
          <p:cNvPr id="66" name="Vector" descr="preencoded.png">
            <a:extLst>
              <a:ext uri="{FF2B5EF4-FFF2-40B4-BE49-F238E27FC236}">
                <a16:creationId xmlns:a16="http://schemas.microsoft.com/office/drawing/2014/main" id="{E6532E98-374F-FB55-FB3B-25C0B159EAFC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9414378" y="2331623"/>
            <a:ext cx="228600" cy="152400"/>
          </a:xfrm>
          <a:prstGeom prst="rect">
            <a:avLst/>
          </a:prstGeom>
        </p:spPr>
      </p:pic>
      <p:pic>
        <p:nvPicPr>
          <p:cNvPr id="67" name="Vector" descr="preencoded.png">
            <a:extLst>
              <a:ext uri="{FF2B5EF4-FFF2-40B4-BE49-F238E27FC236}">
                <a16:creationId xmlns:a16="http://schemas.microsoft.com/office/drawing/2014/main" id="{788AB8B7-E2EF-5C6E-8939-48CB3EB661F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9414378" y="4381292"/>
            <a:ext cx="228600" cy="152400"/>
          </a:xfrm>
          <a:prstGeom prst="rect">
            <a:avLst/>
          </a:prstGeom>
        </p:spPr>
      </p:pic>
      <p:pic>
        <p:nvPicPr>
          <p:cNvPr id="68" name="Vector" descr="preencoded.png">
            <a:extLst>
              <a:ext uri="{FF2B5EF4-FFF2-40B4-BE49-F238E27FC236}">
                <a16:creationId xmlns:a16="http://schemas.microsoft.com/office/drawing/2014/main" id="{8723BB88-6865-A2DE-A5DA-E07E0ED391F1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9414378" y="4673127"/>
            <a:ext cx="228600" cy="152400"/>
          </a:xfrm>
          <a:prstGeom prst="rect">
            <a:avLst/>
          </a:prstGeom>
        </p:spPr>
      </p:pic>
      <p:pic>
        <p:nvPicPr>
          <p:cNvPr id="70" name="Vector" descr="preencoded.png">
            <a:extLst>
              <a:ext uri="{FF2B5EF4-FFF2-40B4-BE49-F238E27FC236}">
                <a16:creationId xmlns:a16="http://schemas.microsoft.com/office/drawing/2014/main" id="{0545C498-B53D-502B-0347-B1EF6BEFAB8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6067426" y="4987756"/>
            <a:ext cx="47625" cy="28575"/>
          </a:xfrm>
          <a:prstGeom prst="rect">
            <a:avLst/>
          </a:prstGeom>
        </p:spPr>
      </p:pic>
      <p:pic>
        <p:nvPicPr>
          <p:cNvPr id="71" name="Group" descr="preencoded.png">
            <a:extLst>
              <a:ext uri="{FF2B5EF4-FFF2-40B4-BE49-F238E27FC236}">
                <a16:creationId xmlns:a16="http://schemas.microsoft.com/office/drawing/2014/main" id="{7BEC7256-081C-0C3A-6D01-A80777B543E0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/>
        </p:blipFill>
        <p:spPr>
          <a:xfrm>
            <a:off x="720974" y="2301539"/>
            <a:ext cx="2514600" cy="2514601"/>
          </a:xfrm>
          <a:prstGeom prst="rect">
            <a:avLst/>
          </a:prstGeom>
        </p:spPr>
      </p:pic>
      <p:sp>
        <p:nvSpPr>
          <p:cNvPr id="73" name="Spain">
            <a:extLst>
              <a:ext uri="{FF2B5EF4-FFF2-40B4-BE49-F238E27FC236}">
                <a16:creationId xmlns:a16="http://schemas.microsoft.com/office/drawing/2014/main" id="{1F637011-2400-DA74-8D79-861B62D13641}"/>
              </a:ext>
            </a:extLst>
          </p:cNvPr>
          <p:cNvSpPr/>
          <p:nvPr/>
        </p:nvSpPr>
        <p:spPr>
          <a:xfrm>
            <a:off x="9726731" y="4088322"/>
            <a:ext cx="36195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Spain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France">
            <a:extLst>
              <a:ext uri="{FF2B5EF4-FFF2-40B4-BE49-F238E27FC236}">
                <a16:creationId xmlns:a16="http://schemas.microsoft.com/office/drawing/2014/main" id="{FBBDEE3C-AE23-C850-AEA6-7E24205734B5}"/>
              </a:ext>
            </a:extLst>
          </p:cNvPr>
          <p:cNvSpPr/>
          <p:nvPr/>
        </p:nvSpPr>
        <p:spPr>
          <a:xfrm>
            <a:off x="9726731" y="4383571"/>
            <a:ext cx="43815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France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Poland">
            <a:extLst>
              <a:ext uri="{FF2B5EF4-FFF2-40B4-BE49-F238E27FC236}">
                <a16:creationId xmlns:a16="http://schemas.microsoft.com/office/drawing/2014/main" id="{CCB81EC9-A515-F941-08FD-314B306C2E98}"/>
              </a:ext>
            </a:extLst>
          </p:cNvPr>
          <p:cNvSpPr/>
          <p:nvPr/>
        </p:nvSpPr>
        <p:spPr>
          <a:xfrm>
            <a:off x="9726731" y="4678825"/>
            <a:ext cx="43815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Poland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Pakistan">
            <a:extLst>
              <a:ext uri="{FF2B5EF4-FFF2-40B4-BE49-F238E27FC236}">
                <a16:creationId xmlns:a16="http://schemas.microsoft.com/office/drawing/2014/main" id="{3409E718-ED16-1C93-5223-4BA0C1C4C540}"/>
              </a:ext>
            </a:extLst>
          </p:cNvPr>
          <p:cNvSpPr/>
          <p:nvPr/>
        </p:nvSpPr>
        <p:spPr>
          <a:xfrm>
            <a:off x="9726731" y="3793068"/>
            <a:ext cx="5334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Pakistan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7" name="Germany">
            <a:extLst>
              <a:ext uri="{FF2B5EF4-FFF2-40B4-BE49-F238E27FC236}">
                <a16:creationId xmlns:a16="http://schemas.microsoft.com/office/drawing/2014/main" id="{2E0AC3BD-A0A8-1136-F223-0198B1B2A9ED}"/>
              </a:ext>
            </a:extLst>
          </p:cNvPr>
          <p:cNvSpPr/>
          <p:nvPr/>
        </p:nvSpPr>
        <p:spPr>
          <a:xfrm>
            <a:off x="9726731" y="3496676"/>
            <a:ext cx="561975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Germany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United States">
            <a:extLst>
              <a:ext uri="{FF2B5EF4-FFF2-40B4-BE49-F238E27FC236}">
                <a16:creationId xmlns:a16="http://schemas.microsoft.com/office/drawing/2014/main" id="{169B4986-24FC-B48A-8344-FF749DF56D0C}"/>
              </a:ext>
            </a:extLst>
          </p:cNvPr>
          <p:cNvSpPr/>
          <p:nvPr/>
        </p:nvSpPr>
        <p:spPr>
          <a:xfrm>
            <a:off x="9726730" y="3209403"/>
            <a:ext cx="1221685" cy="1190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United States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Italy">
            <a:extLst>
              <a:ext uri="{FF2B5EF4-FFF2-40B4-BE49-F238E27FC236}">
                <a16:creationId xmlns:a16="http://schemas.microsoft.com/office/drawing/2014/main" id="{5763AFC6-FB2D-651E-7F1F-4975B71C9FA4}"/>
              </a:ext>
            </a:extLst>
          </p:cNvPr>
          <p:cNvSpPr/>
          <p:nvPr/>
        </p:nvSpPr>
        <p:spPr>
          <a:xfrm>
            <a:off x="9726731" y="2919851"/>
            <a:ext cx="26670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Italy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Greece">
            <a:extLst>
              <a:ext uri="{FF2B5EF4-FFF2-40B4-BE49-F238E27FC236}">
                <a16:creationId xmlns:a16="http://schemas.microsoft.com/office/drawing/2014/main" id="{2182D21A-5200-BD13-66B5-8ED2DD4753E3}"/>
              </a:ext>
            </a:extLst>
          </p:cNvPr>
          <p:cNvSpPr/>
          <p:nvPr/>
        </p:nvSpPr>
        <p:spPr>
          <a:xfrm>
            <a:off x="9726731" y="2631437"/>
            <a:ext cx="43815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Greece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United Kingdom">
            <a:extLst>
              <a:ext uri="{FF2B5EF4-FFF2-40B4-BE49-F238E27FC236}">
                <a16:creationId xmlns:a16="http://schemas.microsoft.com/office/drawing/2014/main" id="{2EBAA40C-EA49-5E54-F3F7-4D8B7BE8CBE8}"/>
              </a:ext>
            </a:extLst>
          </p:cNvPr>
          <p:cNvSpPr/>
          <p:nvPr/>
        </p:nvSpPr>
        <p:spPr>
          <a:xfrm>
            <a:off x="9726731" y="2335044"/>
            <a:ext cx="981075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United Kingdom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name_20">
            <a:extLst>
              <a:ext uri="{FF2B5EF4-FFF2-40B4-BE49-F238E27FC236}">
                <a16:creationId xmlns:a16="http://schemas.microsoft.com/office/drawing/2014/main" id="{DEEA3F43-BFBE-C61A-DB41-80A14A8F84AA}"/>
              </a:ext>
            </a:extLst>
          </p:cNvPr>
          <p:cNvSpPr/>
          <p:nvPr/>
        </p:nvSpPr>
        <p:spPr>
          <a:xfrm>
            <a:off x="8003095" y="2732893"/>
            <a:ext cx="352425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25"/>
              </a:lnSpc>
              <a:buNone/>
            </a:pPr>
            <a:r>
              <a:rPr lang="en-US" sz="1257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20%</a:t>
            </a:r>
            <a:endParaRPr lang="en-US" sz="1257" dirty="0"/>
          </a:p>
        </p:txBody>
      </p:sp>
      <p:sp>
        <p:nvSpPr>
          <p:cNvPr id="83" name="name_9">
            <a:extLst>
              <a:ext uri="{FF2B5EF4-FFF2-40B4-BE49-F238E27FC236}">
                <a16:creationId xmlns:a16="http://schemas.microsoft.com/office/drawing/2014/main" id="{E4EC02F1-350A-52B8-5D44-3D9A0F78AE32}"/>
              </a:ext>
            </a:extLst>
          </p:cNvPr>
          <p:cNvSpPr/>
          <p:nvPr/>
        </p:nvSpPr>
        <p:spPr>
          <a:xfrm>
            <a:off x="8372445" y="3405477"/>
            <a:ext cx="266700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25"/>
              </a:lnSpc>
              <a:buNone/>
            </a:pPr>
            <a:r>
              <a:rPr lang="en-US" sz="1257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9%</a:t>
            </a:r>
            <a:endParaRPr lang="en-US" sz="1257" dirty="0"/>
          </a:p>
        </p:txBody>
      </p:sp>
      <p:sp>
        <p:nvSpPr>
          <p:cNvPr id="84" name="name_9">
            <a:extLst>
              <a:ext uri="{FF2B5EF4-FFF2-40B4-BE49-F238E27FC236}">
                <a16:creationId xmlns:a16="http://schemas.microsoft.com/office/drawing/2014/main" id="{94197E43-81C5-5EDF-4186-3BAAEC77CC9E}"/>
              </a:ext>
            </a:extLst>
          </p:cNvPr>
          <p:cNvSpPr/>
          <p:nvPr/>
        </p:nvSpPr>
        <p:spPr>
          <a:xfrm>
            <a:off x="8242489" y="3944683"/>
            <a:ext cx="266700" cy="180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425"/>
              </a:lnSpc>
              <a:buNone/>
            </a:pPr>
            <a:r>
              <a:rPr lang="en-US" sz="1257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9%</a:t>
            </a:r>
            <a:endParaRPr lang="en-US" sz="1257" dirty="0"/>
          </a:p>
        </p:txBody>
      </p:sp>
      <p:sp>
        <p:nvSpPr>
          <p:cNvPr id="85" name="name_5">
            <a:extLst>
              <a:ext uri="{FF2B5EF4-FFF2-40B4-BE49-F238E27FC236}">
                <a16:creationId xmlns:a16="http://schemas.microsoft.com/office/drawing/2014/main" id="{D67C8693-B135-6E89-3190-ADA3760A9771}"/>
              </a:ext>
            </a:extLst>
          </p:cNvPr>
          <p:cNvSpPr/>
          <p:nvPr/>
        </p:nvSpPr>
        <p:spPr>
          <a:xfrm>
            <a:off x="8008794" y="4318595"/>
            <a:ext cx="219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87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5%</a:t>
            </a:r>
            <a:endParaRPr lang="en-US" sz="987" dirty="0"/>
          </a:p>
        </p:txBody>
      </p:sp>
      <p:sp>
        <p:nvSpPr>
          <p:cNvPr id="86" name="name_4">
            <a:extLst>
              <a:ext uri="{FF2B5EF4-FFF2-40B4-BE49-F238E27FC236}">
                <a16:creationId xmlns:a16="http://schemas.microsoft.com/office/drawing/2014/main" id="{D6EC1721-C744-8A2E-A75E-757627CB5968}"/>
              </a:ext>
            </a:extLst>
          </p:cNvPr>
          <p:cNvSpPr/>
          <p:nvPr/>
        </p:nvSpPr>
        <p:spPr>
          <a:xfrm>
            <a:off x="7772820" y="4430312"/>
            <a:ext cx="219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87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4%</a:t>
            </a:r>
            <a:endParaRPr lang="en-US" sz="987" dirty="0"/>
          </a:p>
        </p:txBody>
      </p:sp>
      <p:sp>
        <p:nvSpPr>
          <p:cNvPr id="87" name="name_4">
            <a:extLst>
              <a:ext uri="{FF2B5EF4-FFF2-40B4-BE49-F238E27FC236}">
                <a16:creationId xmlns:a16="http://schemas.microsoft.com/office/drawing/2014/main" id="{E2BBF41F-8489-3340-E580-E96E7B6CDCEB}"/>
              </a:ext>
            </a:extLst>
          </p:cNvPr>
          <p:cNvSpPr/>
          <p:nvPr/>
        </p:nvSpPr>
        <p:spPr>
          <a:xfrm>
            <a:off x="7519747" y="4459947"/>
            <a:ext cx="219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87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4%</a:t>
            </a:r>
            <a:endParaRPr lang="en-US" sz="987" dirty="0"/>
          </a:p>
        </p:txBody>
      </p:sp>
      <p:sp>
        <p:nvSpPr>
          <p:cNvPr id="88" name="name_4">
            <a:extLst>
              <a:ext uri="{FF2B5EF4-FFF2-40B4-BE49-F238E27FC236}">
                <a16:creationId xmlns:a16="http://schemas.microsoft.com/office/drawing/2014/main" id="{01BCB9B0-10DE-992F-C8C6-5B14207456DE}"/>
              </a:ext>
            </a:extLst>
          </p:cNvPr>
          <p:cNvSpPr/>
          <p:nvPr/>
        </p:nvSpPr>
        <p:spPr>
          <a:xfrm>
            <a:off x="7206255" y="4459947"/>
            <a:ext cx="219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87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4%</a:t>
            </a:r>
            <a:endParaRPr lang="en-US" sz="987" dirty="0"/>
          </a:p>
        </p:txBody>
      </p:sp>
      <p:sp>
        <p:nvSpPr>
          <p:cNvPr id="89" name="name_4">
            <a:extLst>
              <a:ext uri="{FF2B5EF4-FFF2-40B4-BE49-F238E27FC236}">
                <a16:creationId xmlns:a16="http://schemas.microsoft.com/office/drawing/2014/main" id="{7F12131C-DAC5-3636-3FF2-C23B71170813}"/>
              </a:ext>
            </a:extLst>
          </p:cNvPr>
          <p:cNvSpPr/>
          <p:nvPr/>
        </p:nvSpPr>
        <p:spPr>
          <a:xfrm>
            <a:off x="6972562" y="4384713"/>
            <a:ext cx="219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87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4%</a:t>
            </a:r>
            <a:endParaRPr lang="en-US" sz="987" dirty="0"/>
          </a:p>
        </p:txBody>
      </p:sp>
      <p:sp>
        <p:nvSpPr>
          <p:cNvPr id="90" name="name_3">
            <a:extLst>
              <a:ext uri="{FF2B5EF4-FFF2-40B4-BE49-F238E27FC236}">
                <a16:creationId xmlns:a16="http://schemas.microsoft.com/office/drawing/2014/main" id="{AF68ACBA-3F83-EF5D-8FE2-79DD6D334510}"/>
              </a:ext>
            </a:extLst>
          </p:cNvPr>
          <p:cNvSpPr/>
          <p:nvPr/>
        </p:nvSpPr>
        <p:spPr>
          <a:xfrm>
            <a:off x="6797103" y="4285630"/>
            <a:ext cx="2190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87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3%</a:t>
            </a:r>
            <a:endParaRPr lang="en-US" sz="987" dirty="0"/>
          </a:p>
        </p:txBody>
      </p:sp>
      <p:sp>
        <p:nvSpPr>
          <p:cNvPr id="91" name="name_37">
            <a:extLst>
              <a:ext uri="{FF2B5EF4-FFF2-40B4-BE49-F238E27FC236}">
                <a16:creationId xmlns:a16="http://schemas.microsoft.com/office/drawing/2014/main" id="{87EF58A4-34CD-6313-289A-1686F423CFFD}"/>
              </a:ext>
            </a:extLst>
          </p:cNvPr>
          <p:cNvSpPr/>
          <p:nvPr/>
        </p:nvSpPr>
        <p:spPr>
          <a:xfrm>
            <a:off x="6516573" y="3347340"/>
            <a:ext cx="36195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302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37%</a:t>
            </a:r>
            <a:endParaRPr lang="en-US" sz="1302" dirty="0"/>
          </a:p>
        </p:txBody>
      </p:sp>
      <p:sp>
        <p:nvSpPr>
          <p:cNvPr id="92" name="name_75 or older">
            <a:extLst>
              <a:ext uri="{FF2B5EF4-FFF2-40B4-BE49-F238E27FC236}">
                <a16:creationId xmlns:a16="http://schemas.microsoft.com/office/drawing/2014/main" id="{C053B2EC-DB76-9D8E-034A-BDB48158AC71}"/>
              </a:ext>
            </a:extLst>
          </p:cNvPr>
          <p:cNvSpPr/>
          <p:nvPr/>
        </p:nvSpPr>
        <p:spPr>
          <a:xfrm>
            <a:off x="4382696" y="4151833"/>
            <a:ext cx="720950" cy="161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75 or older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name_65 to 74">
            <a:extLst>
              <a:ext uri="{FF2B5EF4-FFF2-40B4-BE49-F238E27FC236}">
                <a16:creationId xmlns:a16="http://schemas.microsoft.com/office/drawing/2014/main" id="{28635350-4DDF-99FC-DFEC-5F62BC93C5BA}"/>
              </a:ext>
            </a:extLst>
          </p:cNvPr>
          <p:cNvSpPr/>
          <p:nvPr/>
        </p:nvSpPr>
        <p:spPr>
          <a:xfrm>
            <a:off x="4382696" y="3847399"/>
            <a:ext cx="559712" cy="161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65 to 74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name_55 to 64">
            <a:extLst>
              <a:ext uri="{FF2B5EF4-FFF2-40B4-BE49-F238E27FC236}">
                <a16:creationId xmlns:a16="http://schemas.microsoft.com/office/drawing/2014/main" id="{F3105CC5-EE91-823B-C738-27D5F9E7D7B5}"/>
              </a:ext>
            </a:extLst>
          </p:cNvPr>
          <p:cNvSpPr/>
          <p:nvPr/>
        </p:nvSpPr>
        <p:spPr>
          <a:xfrm>
            <a:off x="4382696" y="3541838"/>
            <a:ext cx="559671" cy="161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55 to 64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name_45 to 54">
            <a:extLst>
              <a:ext uri="{FF2B5EF4-FFF2-40B4-BE49-F238E27FC236}">
                <a16:creationId xmlns:a16="http://schemas.microsoft.com/office/drawing/2014/main" id="{69A4E977-D854-AF33-3B85-0B3ED817BBDB}"/>
              </a:ext>
            </a:extLst>
          </p:cNvPr>
          <p:cNvSpPr/>
          <p:nvPr/>
        </p:nvSpPr>
        <p:spPr>
          <a:xfrm>
            <a:off x="4382696" y="3237404"/>
            <a:ext cx="578681" cy="161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45 to 54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name_35 to 44">
            <a:extLst>
              <a:ext uri="{FF2B5EF4-FFF2-40B4-BE49-F238E27FC236}">
                <a16:creationId xmlns:a16="http://schemas.microsoft.com/office/drawing/2014/main" id="{A6EFA5E0-4DFD-130D-555E-88D270A00141}"/>
              </a:ext>
            </a:extLst>
          </p:cNvPr>
          <p:cNvSpPr/>
          <p:nvPr/>
        </p:nvSpPr>
        <p:spPr>
          <a:xfrm>
            <a:off x="4382696" y="2932970"/>
            <a:ext cx="578681" cy="161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35 to 44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name_25 to 34">
            <a:extLst>
              <a:ext uri="{FF2B5EF4-FFF2-40B4-BE49-F238E27FC236}">
                <a16:creationId xmlns:a16="http://schemas.microsoft.com/office/drawing/2014/main" id="{0E818EBD-16B3-8F63-96AE-1E903A7432D1}"/>
              </a:ext>
            </a:extLst>
          </p:cNvPr>
          <p:cNvSpPr/>
          <p:nvPr/>
        </p:nvSpPr>
        <p:spPr>
          <a:xfrm>
            <a:off x="4382696" y="2627407"/>
            <a:ext cx="559671" cy="161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25 to 34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name_18 to 24">
            <a:extLst>
              <a:ext uri="{FF2B5EF4-FFF2-40B4-BE49-F238E27FC236}">
                <a16:creationId xmlns:a16="http://schemas.microsoft.com/office/drawing/2014/main" id="{039F58BA-4DB4-5272-D9A9-14E734717B5B}"/>
              </a:ext>
            </a:extLst>
          </p:cNvPr>
          <p:cNvSpPr/>
          <p:nvPr/>
        </p:nvSpPr>
        <p:spPr>
          <a:xfrm>
            <a:off x="4382696" y="2322972"/>
            <a:ext cx="550227" cy="1618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anose="020B0604020202020204" pitchFamily="34" charset="0"/>
                <a:ea typeface="Inter Regular" pitchFamily="34" charset="-122"/>
                <a:cs typeface="Arial" panose="020B0604020202020204" pitchFamily="34" charset="0"/>
              </a:rPr>
              <a:t>18 to 24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9" name="name_34">
            <a:extLst>
              <a:ext uri="{FF2B5EF4-FFF2-40B4-BE49-F238E27FC236}">
                <a16:creationId xmlns:a16="http://schemas.microsoft.com/office/drawing/2014/main" id="{AC3C6093-CF0E-066E-9BC5-0C17CD8D0CF1}"/>
              </a:ext>
            </a:extLst>
          </p:cNvPr>
          <p:cNvSpPr/>
          <p:nvPr/>
        </p:nvSpPr>
        <p:spPr>
          <a:xfrm>
            <a:off x="1820860" y="4234868"/>
            <a:ext cx="519824" cy="893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60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34%</a:t>
            </a:r>
            <a:endParaRPr lang="en-US" sz="1260" dirty="0"/>
          </a:p>
        </p:txBody>
      </p:sp>
      <p:sp>
        <p:nvSpPr>
          <p:cNvPr id="100" name="name_24">
            <a:extLst>
              <a:ext uri="{FF2B5EF4-FFF2-40B4-BE49-F238E27FC236}">
                <a16:creationId xmlns:a16="http://schemas.microsoft.com/office/drawing/2014/main" id="{8B2CAC33-ABAF-1A1F-6F2A-04FB663530A9}"/>
              </a:ext>
            </a:extLst>
          </p:cNvPr>
          <p:cNvSpPr/>
          <p:nvPr/>
        </p:nvSpPr>
        <p:spPr>
          <a:xfrm>
            <a:off x="2542754" y="3215187"/>
            <a:ext cx="519824" cy="893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60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24%</a:t>
            </a:r>
            <a:endParaRPr lang="en-US" sz="1260" dirty="0"/>
          </a:p>
        </p:txBody>
      </p:sp>
      <p:sp>
        <p:nvSpPr>
          <p:cNvPr id="101" name="name_26">
            <a:extLst>
              <a:ext uri="{FF2B5EF4-FFF2-40B4-BE49-F238E27FC236}">
                <a16:creationId xmlns:a16="http://schemas.microsoft.com/office/drawing/2014/main" id="{CE5EDF84-1966-4B10-F234-686A5DA3DE20}"/>
              </a:ext>
            </a:extLst>
          </p:cNvPr>
          <p:cNvSpPr/>
          <p:nvPr/>
        </p:nvSpPr>
        <p:spPr>
          <a:xfrm>
            <a:off x="1086557" y="3305424"/>
            <a:ext cx="519824" cy="893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60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26%</a:t>
            </a:r>
            <a:endParaRPr lang="en-US" sz="1260" dirty="0"/>
          </a:p>
        </p:txBody>
      </p:sp>
      <p:sp>
        <p:nvSpPr>
          <p:cNvPr id="102" name="name_9">
            <a:extLst>
              <a:ext uri="{FF2B5EF4-FFF2-40B4-BE49-F238E27FC236}">
                <a16:creationId xmlns:a16="http://schemas.microsoft.com/office/drawing/2014/main" id="{7F8CEDA5-C8BA-A288-B1C9-BBC588FAF7BF}"/>
              </a:ext>
            </a:extLst>
          </p:cNvPr>
          <p:cNvSpPr/>
          <p:nvPr/>
        </p:nvSpPr>
        <p:spPr>
          <a:xfrm>
            <a:off x="1647154" y="2710989"/>
            <a:ext cx="389868" cy="893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60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9%</a:t>
            </a:r>
            <a:endParaRPr lang="en-US" sz="1260" dirty="0"/>
          </a:p>
        </p:txBody>
      </p:sp>
      <p:sp>
        <p:nvSpPr>
          <p:cNvPr id="103" name="name_8">
            <a:extLst>
              <a:ext uri="{FF2B5EF4-FFF2-40B4-BE49-F238E27FC236}">
                <a16:creationId xmlns:a16="http://schemas.microsoft.com/office/drawing/2014/main" id="{9FB5A8F9-FCA9-8029-9974-6706966D2517}"/>
              </a:ext>
            </a:extLst>
          </p:cNvPr>
          <p:cNvSpPr/>
          <p:nvPr/>
        </p:nvSpPr>
        <p:spPr>
          <a:xfrm>
            <a:off x="2090442" y="2710989"/>
            <a:ext cx="389868" cy="893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60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8%</a:t>
            </a:r>
            <a:endParaRPr lang="en-US" sz="1260" dirty="0"/>
          </a:p>
        </p:txBody>
      </p:sp>
      <p:sp>
        <p:nvSpPr>
          <p:cNvPr id="104" name="name_1">
            <a:extLst>
              <a:ext uri="{FF2B5EF4-FFF2-40B4-BE49-F238E27FC236}">
                <a16:creationId xmlns:a16="http://schemas.microsoft.com/office/drawing/2014/main" id="{0D6C448C-3F24-21D8-1D83-2D5B7D72F082}"/>
              </a:ext>
            </a:extLst>
          </p:cNvPr>
          <p:cNvSpPr/>
          <p:nvPr/>
        </p:nvSpPr>
        <p:spPr>
          <a:xfrm>
            <a:off x="1940423" y="2389521"/>
            <a:ext cx="389868" cy="893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260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1%</a:t>
            </a:r>
            <a:endParaRPr lang="en-US" sz="1260" dirty="0"/>
          </a:p>
        </p:txBody>
      </p:sp>
      <p:sp>
        <p:nvSpPr>
          <p:cNvPr id="105" name="name_1">
            <a:extLst>
              <a:ext uri="{FF2B5EF4-FFF2-40B4-BE49-F238E27FC236}">
                <a16:creationId xmlns:a16="http://schemas.microsoft.com/office/drawing/2014/main" id="{284C2893-DC93-7500-07D1-9AAE9DB78EE8}"/>
              </a:ext>
            </a:extLst>
          </p:cNvPr>
          <p:cNvSpPr/>
          <p:nvPr/>
        </p:nvSpPr>
        <p:spPr>
          <a:xfrm>
            <a:off x="2100594" y="2156035"/>
            <a:ext cx="3048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66" dirty="0">
                <a:solidFill>
                  <a:srgbClr val="202A3A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&lt;1%</a:t>
            </a:r>
            <a:endParaRPr lang="en-US" sz="1066" dirty="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112CF38C-9736-EC98-9A62-C850A0D0F54B}"/>
              </a:ext>
            </a:extLst>
          </p:cNvPr>
          <p:cNvSpPr/>
          <p:nvPr/>
        </p:nvSpPr>
        <p:spPr>
          <a:xfrm>
            <a:off x="4046399" y="2316599"/>
            <a:ext cx="228600" cy="154858"/>
          </a:xfrm>
          <a:prstGeom prst="rect">
            <a:avLst/>
          </a:prstGeom>
          <a:solidFill>
            <a:srgbClr val="FFB3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K" dirty="0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15E0000A-A8C2-D79D-BFB7-B39C5F243C7E}"/>
              </a:ext>
            </a:extLst>
          </p:cNvPr>
          <p:cNvSpPr/>
          <p:nvPr/>
        </p:nvSpPr>
        <p:spPr>
          <a:xfrm>
            <a:off x="4046399" y="2623306"/>
            <a:ext cx="228600" cy="1548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K">
              <a:solidFill>
                <a:srgbClr val="BDBFC4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952DAB2-138F-40C0-B282-4442C98CFF5B}"/>
              </a:ext>
            </a:extLst>
          </p:cNvPr>
          <p:cNvSpPr/>
          <p:nvPr/>
        </p:nvSpPr>
        <p:spPr>
          <a:xfrm>
            <a:off x="4046399" y="2930013"/>
            <a:ext cx="228600" cy="154858"/>
          </a:xfrm>
          <a:prstGeom prst="rect">
            <a:avLst/>
          </a:prstGeom>
          <a:solidFill>
            <a:srgbClr val="202A3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K">
              <a:solidFill>
                <a:srgbClr val="202A3A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B047B240-8EC3-EF68-3EDB-A1F03E0CE344}"/>
              </a:ext>
            </a:extLst>
          </p:cNvPr>
          <p:cNvSpPr/>
          <p:nvPr/>
        </p:nvSpPr>
        <p:spPr>
          <a:xfrm>
            <a:off x="4046399" y="3236720"/>
            <a:ext cx="228600" cy="154858"/>
          </a:xfrm>
          <a:prstGeom prst="rect">
            <a:avLst/>
          </a:prstGeom>
          <a:solidFill>
            <a:srgbClr val="FF3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K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3C28C95F-2A86-ADD8-0610-65438E464D48}"/>
              </a:ext>
            </a:extLst>
          </p:cNvPr>
          <p:cNvSpPr/>
          <p:nvPr/>
        </p:nvSpPr>
        <p:spPr>
          <a:xfrm>
            <a:off x="4046399" y="3543427"/>
            <a:ext cx="228600" cy="154858"/>
          </a:xfrm>
          <a:prstGeom prst="rect">
            <a:avLst/>
          </a:prstGeom>
          <a:solidFill>
            <a:srgbClr val="FF775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K" dirty="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53BC0F6A-94FF-AB3E-42A8-4B2CF1B6F716}"/>
              </a:ext>
            </a:extLst>
          </p:cNvPr>
          <p:cNvSpPr/>
          <p:nvPr/>
        </p:nvSpPr>
        <p:spPr>
          <a:xfrm>
            <a:off x="4046399" y="3850134"/>
            <a:ext cx="228600" cy="154858"/>
          </a:xfrm>
          <a:prstGeom prst="rect">
            <a:avLst/>
          </a:prstGeom>
          <a:solidFill>
            <a:srgbClr val="A22B0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K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F29A61E2-2CAA-51E0-10AE-3D2ECE5DAB33}"/>
              </a:ext>
            </a:extLst>
          </p:cNvPr>
          <p:cNvSpPr/>
          <p:nvPr/>
        </p:nvSpPr>
        <p:spPr>
          <a:xfrm>
            <a:off x="4046399" y="4156840"/>
            <a:ext cx="228600" cy="154858"/>
          </a:xfrm>
          <a:prstGeom prst="rect">
            <a:avLst/>
          </a:prstGeom>
          <a:solidFill>
            <a:srgbClr val="FFFFFF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K"/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17617CCF-4299-62C4-F485-A4B42092F2AD}"/>
              </a:ext>
            </a:extLst>
          </p:cNvPr>
          <p:cNvCxnSpPr>
            <a:cxnSpLocks/>
            <a:endCxn id="70" idx="0"/>
          </p:cNvCxnSpPr>
          <p:nvPr/>
        </p:nvCxnSpPr>
        <p:spPr>
          <a:xfrm rot="5400000">
            <a:off x="5352824" y="4101356"/>
            <a:ext cx="1624816" cy="147985"/>
          </a:xfrm>
          <a:prstGeom prst="bentConnector3">
            <a:avLst>
              <a:gd name="adj1" fmla="val 27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724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7">
            <a:extLst>
              <a:ext uri="{FF2B5EF4-FFF2-40B4-BE49-F238E27FC236}">
                <a16:creationId xmlns:a16="http://schemas.microsoft.com/office/drawing/2014/main" id="{B577731D-6E39-B2AB-90E7-586D146D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90099" y="2187905"/>
            <a:ext cx="1804431" cy="865173"/>
          </a:xfrm>
        </p:spPr>
        <p:txBody>
          <a:bodyPr/>
          <a:lstStyle/>
          <a:p>
            <a:pPr marL="14400" indent="0">
              <a:buNone/>
            </a:pPr>
            <a:r>
              <a:rPr lang="en-US" sz="5500" b="1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 </a:t>
            </a:r>
            <a:r>
              <a:rPr lang="en-US" sz="5500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51% </a:t>
            </a:r>
            <a:endParaRPr lang="en-SK" sz="5500" kern="100" dirty="0">
              <a:solidFill>
                <a:schemeClr val="tx1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0FD622-D61A-145F-F7A1-12EBAD597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064" y="2309629"/>
            <a:ext cx="237660" cy="631343"/>
          </a:xfrm>
          <a:prstGeom prst="rect">
            <a:avLst/>
          </a:prstGeom>
        </p:spPr>
      </p:pic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8DDDFADB-4322-3552-8554-A671AA690679}"/>
              </a:ext>
            </a:extLst>
          </p:cNvPr>
          <p:cNvSpPr txBox="1">
            <a:spLocks/>
          </p:cNvSpPr>
          <p:nvPr/>
        </p:nvSpPr>
        <p:spPr>
          <a:xfrm>
            <a:off x="740092" y="1102896"/>
            <a:ext cx="7832408" cy="581526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4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500" kern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survey results confirm that skill enhancement, professional development, and further education have become an essential and inseparable part of the modern workplace:</a:t>
            </a:r>
            <a:endParaRPr lang="en-SK" sz="1500" kern="100" dirty="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1500" kern="100" dirty="0"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A58346-A1D8-4138-4E6C-36851330698B}"/>
              </a:ext>
            </a:extLst>
          </p:cNvPr>
          <p:cNvSpPr txBox="1"/>
          <p:nvPr/>
        </p:nvSpPr>
        <p:spPr>
          <a:xfrm>
            <a:off x="4240097" y="2348301"/>
            <a:ext cx="4635500" cy="55399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4400" indent="0">
              <a:buNone/>
            </a:pPr>
            <a:r>
              <a:rPr lang="en-US" sz="1500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of respondents are actively planning to pursue further studies or professional development</a:t>
            </a:r>
            <a:endParaRPr lang="en-SK" sz="1500" kern="100" dirty="0">
              <a:solidFill>
                <a:schemeClr val="tx1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3C74CFD6-395B-E11C-AA8A-4808F2BAD252}"/>
              </a:ext>
            </a:extLst>
          </p:cNvPr>
          <p:cNvSpPr txBox="1">
            <a:spLocks/>
          </p:cNvSpPr>
          <p:nvPr/>
        </p:nvSpPr>
        <p:spPr>
          <a:xfrm>
            <a:off x="2190099" y="3410746"/>
            <a:ext cx="1804431" cy="726121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4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buFontTx/>
              <a:buNone/>
            </a:pPr>
            <a:r>
              <a:rPr lang="en-US" sz="5500" b="1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 41% </a:t>
            </a:r>
            <a:endParaRPr lang="en-SK" sz="5500" kern="100" dirty="0">
              <a:solidFill>
                <a:schemeClr val="tx1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1E0785F-2571-C930-17A6-862E7CB592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064" y="3475966"/>
            <a:ext cx="237660" cy="6313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92F58DA-FA54-071D-48CE-5AC4703F61AF}"/>
              </a:ext>
            </a:extLst>
          </p:cNvPr>
          <p:cNvSpPr txBox="1"/>
          <p:nvPr/>
        </p:nvSpPr>
        <p:spPr>
          <a:xfrm>
            <a:off x="4240097" y="3526068"/>
            <a:ext cx="4635500" cy="55399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4400"/>
            <a:r>
              <a:rPr lang="en-US" sz="1500" kern="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respondents are considering pursuing further studies or professional development</a:t>
            </a:r>
            <a:endParaRPr lang="en-SK" sz="1500" kern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1297267F-8271-A405-F3EF-26679BD7C64E}"/>
              </a:ext>
            </a:extLst>
          </p:cNvPr>
          <p:cNvSpPr txBox="1">
            <a:spLocks/>
          </p:cNvSpPr>
          <p:nvPr/>
        </p:nvSpPr>
        <p:spPr>
          <a:xfrm>
            <a:off x="2190099" y="4692894"/>
            <a:ext cx="1804431" cy="726121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4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buFontTx/>
              <a:buNone/>
            </a:pPr>
            <a:r>
              <a:rPr lang="en-US" sz="5500" b="1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 9% </a:t>
            </a:r>
            <a:endParaRPr lang="en-SK" sz="5500" kern="100" dirty="0">
              <a:solidFill>
                <a:schemeClr val="tx1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71386D-8E85-47C4-57D1-1E242BBF3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064" y="4814618"/>
            <a:ext cx="237660" cy="63134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D77A09E-D5EE-6868-D4B3-FDA697EFCBBC}"/>
              </a:ext>
            </a:extLst>
          </p:cNvPr>
          <p:cNvSpPr txBox="1"/>
          <p:nvPr/>
        </p:nvSpPr>
        <p:spPr>
          <a:xfrm>
            <a:off x="4240097" y="4968707"/>
            <a:ext cx="4635500" cy="3231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14400"/>
            <a:r>
              <a:rPr lang="en-US" sz="1500" kern="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planning further studies at all</a:t>
            </a:r>
            <a:endParaRPr lang="en-SK" sz="1500" kern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09860EE-CB83-6BA8-7128-F621EF0DAADC}"/>
              </a:ext>
            </a:extLst>
          </p:cNvPr>
          <p:cNvSpPr txBox="1">
            <a:spLocks/>
          </p:cNvSpPr>
          <p:nvPr/>
        </p:nvSpPr>
        <p:spPr>
          <a:xfrm>
            <a:off x="748807" y="330886"/>
            <a:ext cx="9704705" cy="129388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Future study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</a:rPr>
              <a:t>p</a:t>
            </a:r>
            <a:r>
              <a:rPr lang="en-GB" b="1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lans</a:t>
            </a:r>
            <a:endParaRPr lang="en-GB" dirty="0"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2">
            <a:extLst>
              <a:ext uri="{FF2B5EF4-FFF2-40B4-BE49-F238E27FC236}">
                <a16:creationId xmlns:a16="http://schemas.microsoft.com/office/drawing/2014/main" id="{232049DE-DC87-CE51-95B6-20ADE4148000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 Placeholder 8">
            <a:extLst>
              <a:ext uri="{FF2B5EF4-FFF2-40B4-BE49-F238E27FC236}">
                <a16:creationId xmlns:a16="http://schemas.microsoft.com/office/drawing/2014/main" id="{713FEFD6-FB5B-6A36-8AF6-BC2012E516B4}"/>
              </a:ext>
            </a:extLst>
          </p:cNvPr>
          <p:cNvSpPr txBox="1">
            <a:spLocks/>
          </p:cNvSpPr>
          <p:nvPr/>
        </p:nvSpPr>
        <p:spPr>
          <a:xfrm>
            <a:off x="740091" y="5977034"/>
            <a:ext cx="3532505" cy="2014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sz="9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9,800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709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0448DC-6AF1-82D8-BF73-B701A0150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F1AC2223-1A21-D9D7-AA81-93D3E8B14984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8E04C76D-3CB7-4B51-D45B-3D548A1381AB}"/>
              </a:ext>
            </a:extLst>
          </p:cNvPr>
          <p:cNvSpPr txBox="1">
            <a:spLocks/>
          </p:cNvSpPr>
          <p:nvPr/>
        </p:nvSpPr>
        <p:spPr>
          <a:xfrm>
            <a:off x="748807" y="1875036"/>
            <a:ext cx="5122572" cy="335924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800" b="1" dirty="0">
                <a:solidFill>
                  <a:schemeClr val="bg2"/>
                </a:solidFill>
                <a:effectLst/>
                <a:latin typeface="Helvetica Neue" panose="02000503000000020004" pitchFamily="2" charset="0"/>
              </a:rPr>
              <a:t>Chart: Top goals for pursuing further studies</a:t>
            </a:r>
            <a:r>
              <a:rPr lang="en-GB" sz="1800" dirty="0">
                <a:solidFill>
                  <a:schemeClr val="bg2"/>
                </a:solidFill>
                <a:effectLst/>
                <a:latin typeface="Helvetica Neue" panose="02000503000000020004" pitchFamily="2" charset="0"/>
              </a:rPr>
              <a:t> </a:t>
            </a: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1200" kern="100" dirty="0">
              <a:solidFill>
                <a:schemeClr val="bg2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9A13B4D2-B15B-2D99-5C4F-3352EA8CAE34}"/>
              </a:ext>
            </a:extLst>
          </p:cNvPr>
          <p:cNvSpPr txBox="1">
            <a:spLocks/>
          </p:cNvSpPr>
          <p:nvPr/>
        </p:nvSpPr>
        <p:spPr>
          <a:xfrm>
            <a:off x="748807" y="330886"/>
            <a:ext cx="10899854" cy="18287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4000" b="1" dirty="0">
                <a:solidFill>
                  <a:schemeClr val="tx1"/>
                </a:solidFill>
                <a:effectLst/>
              </a:rPr>
              <a:t>Exploring motivations - Key goals driving professionals to pursue further studies</a:t>
            </a:r>
            <a:endParaRPr lang="en-GB" sz="4000" dirty="0">
              <a:solidFill>
                <a:schemeClr val="tx1"/>
              </a:solidFill>
              <a:effectLst/>
            </a:endParaRPr>
          </a:p>
          <a:p>
            <a:pPr>
              <a:lnSpc>
                <a:spcPct val="100000"/>
              </a:lnSpc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roup 2" descr="preencoded.png">
            <a:extLst>
              <a:ext uri="{FF2B5EF4-FFF2-40B4-BE49-F238E27FC236}">
                <a16:creationId xmlns:a16="http://schemas.microsoft.com/office/drawing/2014/main" id="{E3596A20-17E8-082D-7511-0F509FC5FB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455538" y="2638425"/>
            <a:ext cx="4348946" cy="2895600"/>
          </a:xfrm>
          <a:prstGeom prst="rect">
            <a:avLst/>
          </a:prstGeom>
        </p:spPr>
      </p:pic>
      <p:sp>
        <p:nvSpPr>
          <p:cNvPr id="3" name="Other">
            <a:extLst>
              <a:ext uri="{FF2B5EF4-FFF2-40B4-BE49-F238E27FC236}">
                <a16:creationId xmlns:a16="http://schemas.microsoft.com/office/drawing/2014/main" id="{38166F4E-4F77-9CED-70F8-3DE061764699}"/>
              </a:ext>
            </a:extLst>
          </p:cNvPr>
          <p:cNvSpPr/>
          <p:nvPr/>
        </p:nvSpPr>
        <p:spPr>
          <a:xfrm>
            <a:off x="781050" y="5376339"/>
            <a:ext cx="40005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Other</a:t>
            </a:r>
            <a:endParaRPr lang="en-US" sz="1100" dirty="0"/>
          </a:p>
        </p:txBody>
      </p:sp>
      <p:sp>
        <p:nvSpPr>
          <p:cNvPr id="4" name="Immigration to a different country">
            <a:extLst>
              <a:ext uri="{FF2B5EF4-FFF2-40B4-BE49-F238E27FC236}">
                <a16:creationId xmlns:a16="http://schemas.microsoft.com/office/drawing/2014/main" id="{064F7216-AB23-DA05-BAAA-1EC21B4C2946}"/>
              </a:ext>
            </a:extLst>
          </p:cNvPr>
          <p:cNvSpPr/>
          <p:nvPr/>
        </p:nvSpPr>
        <p:spPr>
          <a:xfrm>
            <a:off x="781050" y="5006773"/>
            <a:ext cx="215265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Immigration to a different country</a:t>
            </a:r>
            <a:endParaRPr lang="en-US" sz="1100" dirty="0"/>
          </a:p>
        </p:txBody>
      </p:sp>
      <p:sp>
        <p:nvSpPr>
          <p:cNvPr id="5" name="Job opportunity with a foreign company">
            <a:extLst>
              <a:ext uri="{FF2B5EF4-FFF2-40B4-BE49-F238E27FC236}">
                <a16:creationId xmlns:a16="http://schemas.microsoft.com/office/drawing/2014/main" id="{BD9AAFE5-F9A1-D04D-F9EA-CCB7DA3B5038}"/>
              </a:ext>
            </a:extLst>
          </p:cNvPr>
          <p:cNvSpPr/>
          <p:nvPr/>
        </p:nvSpPr>
        <p:spPr>
          <a:xfrm>
            <a:off x="781050" y="4675104"/>
            <a:ext cx="2562225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Job opportunity with a foreign company</a:t>
            </a:r>
            <a:endParaRPr lang="en-US" sz="1100" dirty="0"/>
          </a:p>
        </p:txBody>
      </p:sp>
      <p:sp>
        <p:nvSpPr>
          <p:cNvPr id="6" name="Transition to a new career or industry">
            <a:extLst>
              <a:ext uri="{FF2B5EF4-FFF2-40B4-BE49-F238E27FC236}">
                <a16:creationId xmlns:a16="http://schemas.microsoft.com/office/drawing/2014/main" id="{45C8B002-D4F5-72CA-5DB1-B8168C44140E}"/>
              </a:ext>
            </a:extLst>
          </p:cNvPr>
          <p:cNvSpPr/>
          <p:nvPr/>
        </p:nvSpPr>
        <p:spPr>
          <a:xfrm>
            <a:off x="781050" y="4342115"/>
            <a:ext cx="2428875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Transition to a new career or industry</a:t>
            </a:r>
            <a:endParaRPr lang="en-US" sz="1100" dirty="0"/>
          </a:p>
        </p:txBody>
      </p:sp>
      <p:sp>
        <p:nvSpPr>
          <p:cNvPr id="7" name="Job change within the same industry">
            <a:extLst>
              <a:ext uri="{FF2B5EF4-FFF2-40B4-BE49-F238E27FC236}">
                <a16:creationId xmlns:a16="http://schemas.microsoft.com/office/drawing/2014/main" id="{E5E8CC1B-95B5-B5CC-5E32-5252E5EA8FA9}"/>
              </a:ext>
            </a:extLst>
          </p:cNvPr>
          <p:cNvSpPr/>
          <p:nvPr/>
        </p:nvSpPr>
        <p:spPr>
          <a:xfrm>
            <a:off x="781050" y="4010449"/>
            <a:ext cx="2390775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Job change within the same industry</a:t>
            </a:r>
            <a:endParaRPr lang="en-US" sz="1100" dirty="0"/>
          </a:p>
        </p:txBody>
      </p:sp>
      <p:sp>
        <p:nvSpPr>
          <p:cNvPr id="8" name="Progression within the current company">
            <a:extLst>
              <a:ext uri="{FF2B5EF4-FFF2-40B4-BE49-F238E27FC236}">
                <a16:creationId xmlns:a16="http://schemas.microsoft.com/office/drawing/2014/main" id="{EABE5D98-BDB3-E1D9-8E12-8D1F735CAA15}"/>
              </a:ext>
            </a:extLst>
          </p:cNvPr>
          <p:cNvSpPr/>
          <p:nvPr/>
        </p:nvSpPr>
        <p:spPr>
          <a:xfrm>
            <a:off x="781050" y="3665265"/>
            <a:ext cx="259080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Progression within the current company</a:t>
            </a:r>
            <a:endParaRPr lang="en-US" sz="1100" dirty="0"/>
          </a:p>
        </p:txBody>
      </p:sp>
      <p:sp>
        <p:nvSpPr>
          <p:cNvPr id="9" name="Salary increase">
            <a:extLst>
              <a:ext uri="{FF2B5EF4-FFF2-40B4-BE49-F238E27FC236}">
                <a16:creationId xmlns:a16="http://schemas.microsoft.com/office/drawing/2014/main" id="{4A26B5A2-8660-A638-7E22-2316A5B41C8B}"/>
              </a:ext>
            </a:extLst>
          </p:cNvPr>
          <p:cNvSpPr/>
          <p:nvPr/>
        </p:nvSpPr>
        <p:spPr>
          <a:xfrm>
            <a:off x="781050" y="3394558"/>
            <a:ext cx="102870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Salary increase</a:t>
            </a:r>
            <a:endParaRPr lang="en-US" sz="1100" dirty="0"/>
          </a:p>
        </p:txBody>
      </p:sp>
      <p:sp>
        <p:nvSpPr>
          <p:cNvPr id="10" name="Expertise and advanced technical or">
            <a:extLst>
              <a:ext uri="{FF2B5EF4-FFF2-40B4-BE49-F238E27FC236}">
                <a16:creationId xmlns:a16="http://schemas.microsoft.com/office/drawing/2014/main" id="{64A77790-A067-DC80-1EF1-E801AA4AF1AA}"/>
              </a:ext>
            </a:extLst>
          </p:cNvPr>
          <p:cNvSpPr/>
          <p:nvPr/>
        </p:nvSpPr>
        <p:spPr>
          <a:xfrm>
            <a:off x="781050" y="2943668"/>
            <a:ext cx="2428874" cy="4853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/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Building advanced expertise and field-specific skills</a:t>
            </a:r>
            <a:endParaRPr lang="en-US" sz="1100" dirty="0"/>
          </a:p>
        </p:txBody>
      </p:sp>
      <p:sp>
        <p:nvSpPr>
          <p:cNvPr id="12" name="Personal development skills">
            <a:extLst>
              <a:ext uri="{FF2B5EF4-FFF2-40B4-BE49-F238E27FC236}">
                <a16:creationId xmlns:a16="http://schemas.microsoft.com/office/drawing/2014/main" id="{319A1105-B8CD-AEC1-76AC-1C49FD4FC40F}"/>
              </a:ext>
            </a:extLst>
          </p:cNvPr>
          <p:cNvSpPr/>
          <p:nvPr/>
        </p:nvSpPr>
        <p:spPr>
          <a:xfrm>
            <a:off x="781050" y="2693323"/>
            <a:ext cx="182880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Personal development skills</a:t>
            </a:r>
            <a:endParaRPr lang="en-US" sz="1100" dirty="0"/>
          </a:p>
        </p:txBody>
      </p:sp>
      <p:sp>
        <p:nvSpPr>
          <p:cNvPr id="13" name="name_61">
            <a:extLst>
              <a:ext uri="{FF2B5EF4-FFF2-40B4-BE49-F238E27FC236}">
                <a16:creationId xmlns:a16="http://schemas.microsoft.com/office/drawing/2014/main" id="{DF733C34-0940-0AAF-10F3-3917E882C878}"/>
              </a:ext>
            </a:extLst>
          </p:cNvPr>
          <p:cNvSpPr/>
          <p:nvPr/>
        </p:nvSpPr>
        <p:spPr>
          <a:xfrm>
            <a:off x="7216385" y="2703774"/>
            <a:ext cx="381000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53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61%</a:t>
            </a:r>
            <a:endParaRPr lang="en-US" sz="1353" dirty="0"/>
          </a:p>
        </p:txBody>
      </p:sp>
      <p:sp>
        <p:nvSpPr>
          <p:cNvPr id="19" name="name_59">
            <a:extLst>
              <a:ext uri="{FF2B5EF4-FFF2-40B4-BE49-F238E27FC236}">
                <a16:creationId xmlns:a16="http://schemas.microsoft.com/office/drawing/2014/main" id="{A64DC24A-10BE-1D41-2042-9A1DDE98C0EA}"/>
              </a:ext>
            </a:extLst>
          </p:cNvPr>
          <p:cNvSpPr/>
          <p:nvPr/>
        </p:nvSpPr>
        <p:spPr>
          <a:xfrm>
            <a:off x="7129174" y="3024868"/>
            <a:ext cx="381000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53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59%</a:t>
            </a:r>
            <a:endParaRPr lang="en-US" sz="1353" dirty="0"/>
          </a:p>
        </p:txBody>
      </p:sp>
      <p:sp>
        <p:nvSpPr>
          <p:cNvPr id="20" name="name_52">
            <a:extLst>
              <a:ext uri="{FF2B5EF4-FFF2-40B4-BE49-F238E27FC236}">
                <a16:creationId xmlns:a16="http://schemas.microsoft.com/office/drawing/2014/main" id="{91A92C9C-57BD-D4DC-020D-E6BAF79C2CBA}"/>
              </a:ext>
            </a:extLst>
          </p:cNvPr>
          <p:cNvSpPr/>
          <p:nvPr/>
        </p:nvSpPr>
        <p:spPr>
          <a:xfrm>
            <a:off x="6725780" y="3345965"/>
            <a:ext cx="381000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53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52%</a:t>
            </a:r>
            <a:endParaRPr lang="en-US" sz="1353" dirty="0"/>
          </a:p>
        </p:txBody>
      </p:sp>
      <p:sp>
        <p:nvSpPr>
          <p:cNvPr id="21" name="name_36">
            <a:extLst>
              <a:ext uri="{FF2B5EF4-FFF2-40B4-BE49-F238E27FC236}">
                <a16:creationId xmlns:a16="http://schemas.microsoft.com/office/drawing/2014/main" id="{2EDE121F-FCE6-9127-11D8-86D08DDA1DFB}"/>
              </a:ext>
            </a:extLst>
          </p:cNvPr>
          <p:cNvSpPr/>
          <p:nvPr/>
        </p:nvSpPr>
        <p:spPr>
          <a:xfrm>
            <a:off x="5535282" y="3669706"/>
            <a:ext cx="381000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53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36%</a:t>
            </a:r>
            <a:endParaRPr lang="en-US" sz="1353" dirty="0"/>
          </a:p>
        </p:txBody>
      </p:sp>
      <p:sp>
        <p:nvSpPr>
          <p:cNvPr id="22" name="name_23">
            <a:extLst>
              <a:ext uri="{FF2B5EF4-FFF2-40B4-BE49-F238E27FC236}">
                <a16:creationId xmlns:a16="http://schemas.microsoft.com/office/drawing/2014/main" id="{4F605BA1-049B-885E-DF11-E2BA1D17BBFC}"/>
              </a:ext>
            </a:extLst>
          </p:cNvPr>
          <p:cNvSpPr/>
          <p:nvPr/>
        </p:nvSpPr>
        <p:spPr>
          <a:xfrm>
            <a:off x="4629229" y="3988162"/>
            <a:ext cx="381000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53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23%</a:t>
            </a:r>
            <a:endParaRPr lang="en-US" sz="1353" dirty="0"/>
          </a:p>
        </p:txBody>
      </p:sp>
      <p:sp>
        <p:nvSpPr>
          <p:cNvPr id="23" name="name_19">
            <a:extLst>
              <a:ext uri="{FF2B5EF4-FFF2-40B4-BE49-F238E27FC236}">
                <a16:creationId xmlns:a16="http://schemas.microsoft.com/office/drawing/2014/main" id="{082263BD-B072-4715-30DF-9FCE2C0A50D4}"/>
              </a:ext>
            </a:extLst>
          </p:cNvPr>
          <p:cNvSpPr/>
          <p:nvPr/>
        </p:nvSpPr>
        <p:spPr>
          <a:xfrm>
            <a:off x="4391008" y="4294124"/>
            <a:ext cx="381000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53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19%</a:t>
            </a:r>
            <a:endParaRPr lang="en-US" sz="1353" dirty="0"/>
          </a:p>
        </p:txBody>
      </p:sp>
      <p:sp>
        <p:nvSpPr>
          <p:cNvPr id="24" name="name_13">
            <a:extLst>
              <a:ext uri="{FF2B5EF4-FFF2-40B4-BE49-F238E27FC236}">
                <a16:creationId xmlns:a16="http://schemas.microsoft.com/office/drawing/2014/main" id="{D4982D1B-052F-7605-86BA-0D997B0E6F99}"/>
              </a:ext>
            </a:extLst>
          </p:cNvPr>
          <p:cNvSpPr/>
          <p:nvPr/>
        </p:nvSpPr>
        <p:spPr>
          <a:xfrm>
            <a:off x="3890806" y="4617865"/>
            <a:ext cx="381000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53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13%</a:t>
            </a:r>
            <a:endParaRPr lang="en-US" sz="1353" dirty="0"/>
          </a:p>
        </p:txBody>
      </p:sp>
      <p:sp>
        <p:nvSpPr>
          <p:cNvPr id="25" name="name_13">
            <a:extLst>
              <a:ext uri="{FF2B5EF4-FFF2-40B4-BE49-F238E27FC236}">
                <a16:creationId xmlns:a16="http://schemas.microsoft.com/office/drawing/2014/main" id="{B151EB4B-00CF-1DB6-A908-582BABDB36DC}"/>
              </a:ext>
            </a:extLst>
          </p:cNvPr>
          <p:cNvSpPr/>
          <p:nvPr/>
        </p:nvSpPr>
        <p:spPr>
          <a:xfrm>
            <a:off x="3922890" y="4929711"/>
            <a:ext cx="381000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53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13%</a:t>
            </a:r>
            <a:endParaRPr lang="en-US" sz="1353" dirty="0"/>
          </a:p>
        </p:txBody>
      </p:sp>
      <p:sp>
        <p:nvSpPr>
          <p:cNvPr id="26" name="name_4">
            <a:extLst>
              <a:ext uri="{FF2B5EF4-FFF2-40B4-BE49-F238E27FC236}">
                <a16:creationId xmlns:a16="http://schemas.microsoft.com/office/drawing/2014/main" id="{3D381506-C58B-4B7E-9D38-4EC46F76210D}"/>
              </a:ext>
            </a:extLst>
          </p:cNvPr>
          <p:cNvSpPr/>
          <p:nvPr/>
        </p:nvSpPr>
        <p:spPr>
          <a:xfrm>
            <a:off x="3810596" y="5260056"/>
            <a:ext cx="285750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53" dirty="0">
                <a:solidFill>
                  <a:srgbClr val="202A3B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4%</a:t>
            </a:r>
            <a:endParaRPr lang="en-US" sz="1353" dirty="0"/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C8C59E8E-0B5A-99FB-4562-EA933BC851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0091" y="5977034"/>
            <a:ext cx="3532505" cy="201465"/>
          </a:xfrm>
        </p:spPr>
        <p:txBody>
          <a:bodyPr/>
          <a:lstStyle/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8,949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099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5E16AE-A244-2C91-A97C-BECB4AF26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lide Number Placeholder 2">
            <a:extLst>
              <a:ext uri="{FF2B5EF4-FFF2-40B4-BE49-F238E27FC236}">
                <a16:creationId xmlns:a16="http://schemas.microsoft.com/office/drawing/2014/main" id="{CE94BB21-8CE6-8A44-7A53-7AED1CA41569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C3DC98-BCF7-C97F-6619-94DEE3F1305A}"/>
              </a:ext>
            </a:extLst>
          </p:cNvPr>
          <p:cNvSpPr txBox="1">
            <a:spLocks/>
          </p:cNvSpPr>
          <p:nvPr/>
        </p:nvSpPr>
        <p:spPr>
          <a:xfrm>
            <a:off x="740092" y="330886"/>
            <a:ext cx="9704705" cy="176715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Key decision drivers - Top factors shaping institution choice</a:t>
            </a:r>
            <a:endParaRPr lang="en-GB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6EEFECF9-508A-EA6A-6B99-D4FBA7B8D709}"/>
              </a:ext>
            </a:extLst>
          </p:cNvPr>
          <p:cNvSpPr txBox="1">
            <a:spLocks/>
          </p:cNvSpPr>
          <p:nvPr/>
        </p:nvSpPr>
        <p:spPr>
          <a:xfrm>
            <a:off x="748806" y="1875035"/>
            <a:ext cx="9379443" cy="343509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r>
              <a:rPr lang="en-US" sz="1800" b="1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Chart: Most important factors when choosing an institution for further studies</a:t>
            </a:r>
            <a:r>
              <a:rPr lang="en-SK" sz="1800" dirty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SK" sz="1800" kern="100" dirty="0">
              <a:solidFill>
                <a:schemeClr val="bg2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oup 1" descr="preencoded.png">
            <a:extLst>
              <a:ext uri="{FF2B5EF4-FFF2-40B4-BE49-F238E27FC236}">
                <a16:creationId xmlns:a16="http://schemas.microsoft.com/office/drawing/2014/main" id="{568BD279-972B-853E-E795-6ED480F562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534729" y="2633466"/>
            <a:ext cx="4502366" cy="2981325"/>
          </a:xfrm>
          <a:prstGeom prst="rect">
            <a:avLst/>
          </a:prstGeom>
        </p:spPr>
      </p:pic>
      <p:sp>
        <p:nvSpPr>
          <p:cNvPr id="10" name="Other">
            <a:extLst>
              <a:ext uri="{FF2B5EF4-FFF2-40B4-BE49-F238E27FC236}">
                <a16:creationId xmlns:a16="http://schemas.microsoft.com/office/drawing/2014/main" id="{01E1C518-7E59-F868-8CBF-7359DEBACBBB}"/>
              </a:ext>
            </a:extLst>
          </p:cNvPr>
          <p:cNvSpPr/>
          <p:nvPr/>
        </p:nvSpPr>
        <p:spPr>
          <a:xfrm>
            <a:off x="773157" y="5362541"/>
            <a:ext cx="409575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Other</a:t>
            </a:r>
            <a:endParaRPr lang="en-US" sz="1100" dirty="0"/>
          </a:p>
        </p:txBody>
      </p:sp>
      <p:sp>
        <p:nvSpPr>
          <p:cNvPr id="11" name="Location of the institution">
            <a:extLst>
              <a:ext uri="{FF2B5EF4-FFF2-40B4-BE49-F238E27FC236}">
                <a16:creationId xmlns:a16="http://schemas.microsoft.com/office/drawing/2014/main" id="{7374B604-1E00-54BA-6B06-42E322EE34B6}"/>
              </a:ext>
            </a:extLst>
          </p:cNvPr>
          <p:cNvSpPr/>
          <p:nvPr/>
        </p:nvSpPr>
        <p:spPr>
          <a:xfrm>
            <a:off x="773157" y="5009335"/>
            <a:ext cx="1685925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Location of the institution</a:t>
            </a:r>
            <a:endParaRPr lang="en-US" sz="1100" dirty="0"/>
          </a:p>
        </p:txBody>
      </p:sp>
      <p:sp>
        <p:nvSpPr>
          <p:cNvPr id="12" name="Availability of scholarships">
            <a:extLst>
              <a:ext uri="{FF2B5EF4-FFF2-40B4-BE49-F238E27FC236}">
                <a16:creationId xmlns:a16="http://schemas.microsoft.com/office/drawing/2014/main" id="{03C164DC-A275-EAEE-BB2B-2BBCF61633A0}"/>
              </a:ext>
            </a:extLst>
          </p:cNvPr>
          <p:cNvSpPr/>
          <p:nvPr/>
        </p:nvSpPr>
        <p:spPr>
          <a:xfrm>
            <a:off x="773157" y="4698400"/>
            <a:ext cx="177165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Availability of scholarships</a:t>
            </a:r>
            <a:endParaRPr lang="en-US" sz="1100" dirty="0"/>
          </a:p>
        </p:txBody>
      </p:sp>
      <p:sp>
        <p:nvSpPr>
          <p:cNvPr id="13" name="Employment outcomes">
            <a:extLst>
              <a:ext uri="{FF2B5EF4-FFF2-40B4-BE49-F238E27FC236}">
                <a16:creationId xmlns:a16="http://schemas.microsoft.com/office/drawing/2014/main" id="{C0CA1417-0A4C-2BAA-DF54-02E56C46D42A}"/>
              </a:ext>
            </a:extLst>
          </p:cNvPr>
          <p:cNvSpPr/>
          <p:nvPr/>
        </p:nvSpPr>
        <p:spPr>
          <a:xfrm>
            <a:off x="773157" y="3940162"/>
            <a:ext cx="1552575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Employment outcomes</a:t>
            </a:r>
            <a:endParaRPr lang="en-US" sz="1100" dirty="0"/>
          </a:p>
        </p:txBody>
      </p:sp>
      <p:sp>
        <p:nvSpPr>
          <p:cNvPr id="15" name="Program offering">
            <a:extLst>
              <a:ext uri="{FF2B5EF4-FFF2-40B4-BE49-F238E27FC236}">
                <a16:creationId xmlns:a16="http://schemas.microsoft.com/office/drawing/2014/main" id="{8A3816DA-5211-B18E-04CE-A8CB4442679E}"/>
              </a:ext>
            </a:extLst>
          </p:cNvPr>
          <p:cNvSpPr/>
          <p:nvPr/>
        </p:nvSpPr>
        <p:spPr>
          <a:xfrm>
            <a:off x="773157" y="3615593"/>
            <a:ext cx="114300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Program offering</a:t>
            </a:r>
            <a:endParaRPr lang="en-US" sz="1100" dirty="0"/>
          </a:p>
        </p:txBody>
      </p:sp>
      <p:sp>
        <p:nvSpPr>
          <p:cNvPr id="16" name="Reputation and ranking of the institution">
            <a:extLst>
              <a:ext uri="{FF2B5EF4-FFF2-40B4-BE49-F238E27FC236}">
                <a16:creationId xmlns:a16="http://schemas.microsoft.com/office/drawing/2014/main" id="{003E3136-FA07-7CAE-41B9-4CD5823B0F9E}"/>
              </a:ext>
            </a:extLst>
          </p:cNvPr>
          <p:cNvSpPr/>
          <p:nvPr/>
        </p:nvSpPr>
        <p:spPr>
          <a:xfrm>
            <a:off x="773157" y="3289658"/>
            <a:ext cx="2676525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Reputation and ranking of the institution</a:t>
            </a:r>
            <a:endParaRPr lang="en-US" sz="1100" dirty="0"/>
          </a:p>
        </p:txBody>
      </p:sp>
      <p:sp>
        <p:nvSpPr>
          <p:cNvPr id="18" name="Flexibility of the program">
            <a:extLst>
              <a:ext uri="{FF2B5EF4-FFF2-40B4-BE49-F238E27FC236}">
                <a16:creationId xmlns:a16="http://schemas.microsoft.com/office/drawing/2014/main" id="{502CA7E4-F68B-400F-E626-8238B36EAACD}"/>
              </a:ext>
            </a:extLst>
          </p:cNvPr>
          <p:cNvSpPr/>
          <p:nvPr/>
        </p:nvSpPr>
        <p:spPr>
          <a:xfrm>
            <a:off x="773157" y="2951449"/>
            <a:ext cx="165735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Flexibility of the program</a:t>
            </a:r>
            <a:endParaRPr lang="en-US" sz="1100" dirty="0"/>
          </a:p>
        </p:txBody>
      </p:sp>
      <p:sp>
        <p:nvSpPr>
          <p:cNvPr id="19" name="Cost of the program">
            <a:extLst>
              <a:ext uri="{FF2B5EF4-FFF2-40B4-BE49-F238E27FC236}">
                <a16:creationId xmlns:a16="http://schemas.microsoft.com/office/drawing/2014/main" id="{83332460-AD7B-A0BA-327E-D2D150F92D75}"/>
              </a:ext>
            </a:extLst>
          </p:cNvPr>
          <p:cNvSpPr/>
          <p:nvPr/>
        </p:nvSpPr>
        <p:spPr>
          <a:xfrm>
            <a:off x="773157" y="2626882"/>
            <a:ext cx="135255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Cost of the program</a:t>
            </a:r>
            <a:endParaRPr lang="en-US" sz="1100" dirty="0"/>
          </a:p>
        </p:txBody>
      </p:sp>
      <p:sp>
        <p:nvSpPr>
          <p:cNvPr id="20" name="name_71">
            <a:extLst>
              <a:ext uri="{FF2B5EF4-FFF2-40B4-BE49-F238E27FC236}">
                <a16:creationId xmlns:a16="http://schemas.microsoft.com/office/drawing/2014/main" id="{6B9D4350-E9F5-BD20-C510-C90A2168B8F8}"/>
              </a:ext>
            </a:extLst>
          </p:cNvPr>
          <p:cNvSpPr/>
          <p:nvPr/>
        </p:nvSpPr>
        <p:spPr>
          <a:xfrm>
            <a:off x="7538138" y="2713346"/>
            <a:ext cx="3905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96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71%</a:t>
            </a:r>
            <a:endParaRPr lang="en-US" sz="1396" dirty="0"/>
          </a:p>
        </p:txBody>
      </p:sp>
      <p:sp>
        <p:nvSpPr>
          <p:cNvPr id="21" name="name_68">
            <a:extLst>
              <a:ext uri="{FF2B5EF4-FFF2-40B4-BE49-F238E27FC236}">
                <a16:creationId xmlns:a16="http://schemas.microsoft.com/office/drawing/2014/main" id="{C18A69F1-84B3-8AFC-0908-E6F2E0928932}"/>
              </a:ext>
            </a:extLst>
          </p:cNvPr>
          <p:cNvSpPr/>
          <p:nvPr/>
        </p:nvSpPr>
        <p:spPr>
          <a:xfrm>
            <a:off x="7424067" y="3034221"/>
            <a:ext cx="3905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96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68%</a:t>
            </a:r>
            <a:endParaRPr lang="en-US" sz="1396" dirty="0"/>
          </a:p>
        </p:txBody>
      </p:sp>
      <p:sp>
        <p:nvSpPr>
          <p:cNvPr id="22" name="name_62">
            <a:extLst>
              <a:ext uri="{FF2B5EF4-FFF2-40B4-BE49-F238E27FC236}">
                <a16:creationId xmlns:a16="http://schemas.microsoft.com/office/drawing/2014/main" id="{14031FEA-3766-450D-B3AD-35120B2DB22D}"/>
              </a:ext>
            </a:extLst>
          </p:cNvPr>
          <p:cNvSpPr/>
          <p:nvPr/>
        </p:nvSpPr>
        <p:spPr>
          <a:xfrm>
            <a:off x="7061725" y="3365610"/>
            <a:ext cx="3905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96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62%</a:t>
            </a:r>
            <a:endParaRPr lang="en-US" sz="1396" dirty="0"/>
          </a:p>
        </p:txBody>
      </p:sp>
      <p:sp>
        <p:nvSpPr>
          <p:cNvPr id="23" name="name_67">
            <a:extLst>
              <a:ext uri="{FF2B5EF4-FFF2-40B4-BE49-F238E27FC236}">
                <a16:creationId xmlns:a16="http://schemas.microsoft.com/office/drawing/2014/main" id="{1CDDC064-8CD7-BA7D-D337-41689AA0FACA}"/>
              </a:ext>
            </a:extLst>
          </p:cNvPr>
          <p:cNvSpPr/>
          <p:nvPr/>
        </p:nvSpPr>
        <p:spPr>
          <a:xfrm>
            <a:off x="6708767" y="3699725"/>
            <a:ext cx="3905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96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57%</a:t>
            </a:r>
            <a:endParaRPr lang="en-US" sz="1396" dirty="0"/>
          </a:p>
        </p:txBody>
      </p:sp>
      <p:sp>
        <p:nvSpPr>
          <p:cNvPr id="24" name="name_32">
            <a:extLst>
              <a:ext uri="{FF2B5EF4-FFF2-40B4-BE49-F238E27FC236}">
                <a16:creationId xmlns:a16="http://schemas.microsoft.com/office/drawing/2014/main" id="{3DC70C18-D968-E8C2-F7C8-606D3F524EC2}"/>
              </a:ext>
            </a:extLst>
          </p:cNvPr>
          <p:cNvSpPr/>
          <p:nvPr/>
        </p:nvSpPr>
        <p:spPr>
          <a:xfrm>
            <a:off x="5082361" y="4028389"/>
            <a:ext cx="3905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96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32%</a:t>
            </a:r>
            <a:endParaRPr lang="en-US" sz="1396" dirty="0"/>
          </a:p>
        </p:txBody>
      </p:sp>
      <p:sp>
        <p:nvSpPr>
          <p:cNvPr id="25" name="name_22">
            <a:extLst>
              <a:ext uri="{FF2B5EF4-FFF2-40B4-BE49-F238E27FC236}">
                <a16:creationId xmlns:a16="http://schemas.microsoft.com/office/drawing/2014/main" id="{71D21E2D-0BC7-019A-AEAD-5A367056A8F2}"/>
              </a:ext>
            </a:extLst>
          </p:cNvPr>
          <p:cNvSpPr/>
          <p:nvPr/>
        </p:nvSpPr>
        <p:spPr>
          <a:xfrm>
            <a:off x="4454896" y="4369324"/>
            <a:ext cx="3905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96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22%</a:t>
            </a:r>
            <a:endParaRPr lang="en-US" sz="1396" dirty="0"/>
          </a:p>
        </p:txBody>
      </p:sp>
      <p:sp>
        <p:nvSpPr>
          <p:cNvPr id="26" name="name_17">
            <a:extLst>
              <a:ext uri="{FF2B5EF4-FFF2-40B4-BE49-F238E27FC236}">
                <a16:creationId xmlns:a16="http://schemas.microsoft.com/office/drawing/2014/main" id="{90D9EEB6-402D-A205-4724-711AB8671301}"/>
              </a:ext>
            </a:extLst>
          </p:cNvPr>
          <p:cNvSpPr/>
          <p:nvPr/>
        </p:nvSpPr>
        <p:spPr>
          <a:xfrm>
            <a:off x="4137073" y="4689894"/>
            <a:ext cx="3905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96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17%</a:t>
            </a:r>
            <a:endParaRPr lang="en-US" sz="1396" dirty="0"/>
          </a:p>
        </p:txBody>
      </p:sp>
      <p:sp>
        <p:nvSpPr>
          <p:cNvPr id="27" name="name_16">
            <a:extLst>
              <a:ext uri="{FF2B5EF4-FFF2-40B4-BE49-F238E27FC236}">
                <a16:creationId xmlns:a16="http://schemas.microsoft.com/office/drawing/2014/main" id="{6ECBA5F9-1A9D-02B3-A287-D8630CBC6EC9}"/>
              </a:ext>
            </a:extLst>
          </p:cNvPr>
          <p:cNvSpPr/>
          <p:nvPr/>
        </p:nvSpPr>
        <p:spPr>
          <a:xfrm>
            <a:off x="4133861" y="5025281"/>
            <a:ext cx="39052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96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16%</a:t>
            </a:r>
            <a:endParaRPr lang="en-US" sz="1396" dirty="0"/>
          </a:p>
        </p:txBody>
      </p:sp>
      <p:sp>
        <p:nvSpPr>
          <p:cNvPr id="28" name="name_1">
            <a:extLst>
              <a:ext uri="{FF2B5EF4-FFF2-40B4-BE49-F238E27FC236}">
                <a16:creationId xmlns:a16="http://schemas.microsoft.com/office/drawing/2014/main" id="{8D0BF967-50A4-D9CD-E2C4-0E9F6247AE98}"/>
              </a:ext>
            </a:extLst>
          </p:cNvPr>
          <p:cNvSpPr/>
          <p:nvPr/>
        </p:nvSpPr>
        <p:spPr>
          <a:xfrm>
            <a:off x="3817024" y="5339122"/>
            <a:ext cx="285750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96" dirty="0">
                <a:solidFill>
                  <a:srgbClr val="202A3B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1%</a:t>
            </a:r>
            <a:endParaRPr lang="en-US" sz="1396" dirty="0"/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A6BDD223-1686-4586-01E0-6E8E30647E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0091" y="5977034"/>
            <a:ext cx="3532505" cy="420371"/>
          </a:xfrm>
        </p:spPr>
        <p:txBody>
          <a:bodyPr/>
          <a:lstStyle/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8,949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Employment outcomes">
            <a:extLst>
              <a:ext uri="{FF2B5EF4-FFF2-40B4-BE49-F238E27FC236}">
                <a16:creationId xmlns:a16="http://schemas.microsoft.com/office/drawing/2014/main" id="{C127D516-06BF-C9E5-BFD6-7E9F53C55956}"/>
              </a:ext>
            </a:extLst>
          </p:cNvPr>
          <p:cNvSpPr/>
          <p:nvPr/>
        </p:nvSpPr>
        <p:spPr>
          <a:xfrm>
            <a:off x="773157" y="4264730"/>
            <a:ext cx="2495372" cy="34923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5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Industry connections, internship opportunities, and work placements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297448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6C435B-825B-7F06-0BBD-59FD625AD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B957E50-77C1-77EF-B44F-244AF415E0ED}"/>
              </a:ext>
            </a:extLst>
          </p:cNvPr>
          <p:cNvSpPr txBox="1">
            <a:spLocks/>
          </p:cNvSpPr>
          <p:nvPr/>
        </p:nvSpPr>
        <p:spPr>
          <a:xfrm>
            <a:off x="740092" y="330886"/>
            <a:ext cx="10750935" cy="125970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Preferred mode of learning for future studies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54B0F1D2-A38A-C3CC-67B6-074B34616B4F}"/>
              </a:ext>
            </a:extLst>
          </p:cNvPr>
          <p:cNvSpPr txBox="1">
            <a:spLocks/>
          </p:cNvSpPr>
          <p:nvPr/>
        </p:nvSpPr>
        <p:spPr>
          <a:xfrm>
            <a:off x="740092" y="1379913"/>
            <a:ext cx="4351338" cy="200409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>
              <a:defRPr sz="2000" b="1">
                <a:solidFill>
                  <a:srgbClr val="FF3100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Chart: Preferred mode of learning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7A734E80-810C-47DF-C5C1-4617E9CD80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0091" y="5977034"/>
            <a:ext cx="3532505" cy="201465"/>
          </a:xfrm>
        </p:spPr>
        <p:txBody>
          <a:bodyPr/>
          <a:lstStyle/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8,912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9E19A520-28C5-620E-FB62-09D261E548D5}"/>
              </a:ext>
            </a:extLst>
          </p:cNvPr>
          <p:cNvSpPr txBox="1">
            <a:spLocks/>
          </p:cNvSpPr>
          <p:nvPr/>
        </p:nvSpPr>
        <p:spPr>
          <a:xfrm>
            <a:off x="6020773" y="1379912"/>
            <a:ext cx="3927000" cy="657609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>
              <a:defRPr sz="2000" b="1">
                <a:solidFill>
                  <a:srgbClr val="FF31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effectLst/>
              </a:rPr>
              <a:t>Chart: Preferred type of institution among online and hybrid learners</a:t>
            </a:r>
            <a:endParaRPr lang="en-GB" sz="1800" dirty="0">
              <a:effectLst/>
            </a:endParaRPr>
          </a:p>
          <a:p>
            <a:endParaRPr lang="en-SK" sz="1800" kern="100" dirty="0">
              <a:ea typeface="Aptos" panose="020B0004020202020204" pitchFamily="34" charset="0"/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A5EF935B-BFBA-5CD7-1930-39802328B0EB}"/>
              </a:ext>
            </a:extLst>
          </p:cNvPr>
          <p:cNvSpPr txBox="1">
            <a:spLocks/>
          </p:cNvSpPr>
          <p:nvPr/>
        </p:nvSpPr>
        <p:spPr>
          <a:xfrm>
            <a:off x="6020773" y="5977034"/>
            <a:ext cx="3532505" cy="201465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7,488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900" kern="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lide Number Placeholder 2">
            <a:extLst>
              <a:ext uri="{FF2B5EF4-FFF2-40B4-BE49-F238E27FC236}">
                <a16:creationId xmlns:a16="http://schemas.microsoft.com/office/drawing/2014/main" id="{3FDC8D37-E62D-44E0-2C0A-F83B4209932F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cert-08 1" descr="preencoded.png">
            <a:extLst>
              <a:ext uri="{FF2B5EF4-FFF2-40B4-BE49-F238E27FC236}">
                <a16:creationId xmlns:a16="http://schemas.microsoft.com/office/drawing/2014/main" id="{E7D9103E-E44B-F908-E27B-F05D167EDDA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020773" y="2105025"/>
            <a:ext cx="5572125" cy="2933700"/>
          </a:xfrm>
          <a:prstGeom prst="rect">
            <a:avLst/>
          </a:prstGeom>
        </p:spPr>
      </p:pic>
      <p:pic>
        <p:nvPicPr>
          <p:cNvPr id="5" name="Vector" descr="preencoded.png">
            <a:extLst>
              <a:ext uri="{FF2B5EF4-FFF2-40B4-BE49-F238E27FC236}">
                <a16:creationId xmlns:a16="http://schemas.microsoft.com/office/drawing/2014/main" id="{789BB437-B3EF-B45F-DEC0-E5A31150B2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40092" y="4836752"/>
            <a:ext cx="266700" cy="180975"/>
          </a:xfrm>
          <a:prstGeom prst="rect">
            <a:avLst/>
          </a:prstGeom>
        </p:spPr>
      </p:pic>
      <p:pic>
        <p:nvPicPr>
          <p:cNvPr id="7" name="Vector" descr="preencoded.png">
            <a:extLst>
              <a:ext uri="{FF2B5EF4-FFF2-40B4-BE49-F238E27FC236}">
                <a16:creationId xmlns:a16="http://schemas.microsoft.com/office/drawing/2014/main" id="{2C4C4374-657E-BD07-4ADE-996C6B1EC7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40092" y="5208821"/>
            <a:ext cx="266700" cy="180975"/>
          </a:xfrm>
          <a:prstGeom prst="rect">
            <a:avLst/>
          </a:prstGeom>
        </p:spPr>
      </p:pic>
      <p:pic>
        <p:nvPicPr>
          <p:cNvPr id="8" name="Vector" descr="preencoded.png">
            <a:extLst>
              <a:ext uri="{FF2B5EF4-FFF2-40B4-BE49-F238E27FC236}">
                <a16:creationId xmlns:a16="http://schemas.microsoft.com/office/drawing/2014/main" id="{5F397779-EEA4-C397-4C39-183FF1C541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759151" y="2261795"/>
            <a:ext cx="1162050" cy="1162050"/>
          </a:xfrm>
          <a:prstGeom prst="rect">
            <a:avLst/>
          </a:prstGeom>
        </p:spPr>
      </p:pic>
      <p:pic>
        <p:nvPicPr>
          <p:cNvPr id="9" name="Vector" descr="preencoded.png">
            <a:extLst>
              <a:ext uri="{FF2B5EF4-FFF2-40B4-BE49-F238E27FC236}">
                <a16:creationId xmlns:a16="http://schemas.microsoft.com/office/drawing/2014/main" id="{9097276A-F32A-D833-550B-58A818A1A3D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3860054" y="2362698"/>
            <a:ext cx="952500" cy="952500"/>
          </a:xfrm>
          <a:prstGeom prst="rect">
            <a:avLst/>
          </a:prstGeom>
        </p:spPr>
      </p:pic>
      <p:pic>
        <p:nvPicPr>
          <p:cNvPr id="10" name="Vector" descr="preencoded.png">
            <a:extLst>
              <a:ext uri="{FF2B5EF4-FFF2-40B4-BE49-F238E27FC236}">
                <a16:creationId xmlns:a16="http://schemas.microsoft.com/office/drawing/2014/main" id="{05571B9C-E7B4-F1CB-DEA5-4B938EE2683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2651945" y="2298611"/>
            <a:ext cx="1085850" cy="1085850"/>
          </a:xfrm>
          <a:prstGeom prst="rect">
            <a:avLst/>
          </a:prstGeom>
        </p:spPr>
      </p:pic>
      <p:pic>
        <p:nvPicPr>
          <p:cNvPr id="11" name="Vector" descr="preencoded.png">
            <a:extLst>
              <a:ext uri="{FF2B5EF4-FFF2-40B4-BE49-F238E27FC236}">
                <a16:creationId xmlns:a16="http://schemas.microsoft.com/office/drawing/2014/main" id="{C4D0B569-9F0B-1BEE-5E4E-3ECFA925B1F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2746031" y="2392693"/>
            <a:ext cx="895350" cy="895350"/>
          </a:xfrm>
          <a:prstGeom prst="rect">
            <a:avLst/>
          </a:prstGeom>
        </p:spPr>
      </p:pic>
      <p:pic>
        <p:nvPicPr>
          <p:cNvPr id="16" name="Vector" descr="preencoded.png">
            <a:extLst>
              <a:ext uri="{FF2B5EF4-FFF2-40B4-BE49-F238E27FC236}">
                <a16:creationId xmlns:a16="http://schemas.microsoft.com/office/drawing/2014/main" id="{A34AF5F6-769C-0516-7DB9-C08CE06F8E5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1603372" y="2328609"/>
            <a:ext cx="1019175" cy="1019175"/>
          </a:xfrm>
          <a:prstGeom prst="rect">
            <a:avLst/>
          </a:prstGeom>
        </p:spPr>
      </p:pic>
      <p:pic>
        <p:nvPicPr>
          <p:cNvPr id="18" name="Vector" descr="preencoded.png">
            <a:extLst>
              <a:ext uri="{FF2B5EF4-FFF2-40B4-BE49-F238E27FC236}">
                <a16:creationId xmlns:a16="http://schemas.microsoft.com/office/drawing/2014/main" id="{CFF86951-5C22-24AB-A184-F70A24CDD419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1692003" y="2418604"/>
            <a:ext cx="847725" cy="847725"/>
          </a:xfrm>
          <a:prstGeom prst="rect">
            <a:avLst/>
          </a:prstGeom>
        </p:spPr>
      </p:pic>
      <p:pic>
        <p:nvPicPr>
          <p:cNvPr id="19" name="Vector" descr="preencoded.png">
            <a:extLst>
              <a:ext uri="{FF2B5EF4-FFF2-40B4-BE49-F238E27FC236}">
                <a16:creationId xmlns:a16="http://schemas.microsoft.com/office/drawing/2014/main" id="{84A37332-A060-7C5E-306A-995AF7053C96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785240" y="2444511"/>
            <a:ext cx="790575" cy="790575"/>
          </a:xfrm>
          <a:prstGeom prst="rect">
            <a:avLst/>
          </a:prstGeom>
        </p:spPr>
      </p:pic>
      <p:pic>
        <p:nvPicPr>
          <p:cNvPr id="20" name="Vector" descr="preencoded.png">
            <a:extLst>
              <a:ext uri="{FF2B5EF4-FFF2-40B4-BE49-F238E27FC236}">
                <a16:creationId xmlns:a16="http://schemas.microsoft.com/office/drawing/2014/main" id="{B800CA14-C8F5-540D-16DE-80AD8E44D23D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854781" y="2514051"/>
            <a:ext cx="657225" cy="657225"/>
          </a:xfrm>
          <a:prstGeom prst="rect">
            <a:avLst/>
          </a:prstGeom>
        </p:spPr>
      </p:pic>
      <p:pic>
        <p:nvPicPr>
          <p:cNvPr id="22" name="Vector" descr="preencoded.png">
            <a:extLst>
              <a:ext uri="{FF2B5EF4-FFF2-40B4-BE49-F238E27FC236}">
                <a16:creationId xmlns:a16="http://schemas.microsoft.com/office/drawing/2014/main" id="{FA95A3DE-FC50-5500-CD8A-F88CD9944D04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6193094" y="2557686"/>
            <a:ext cx="38100" cy="57150"/>
          </a:xfrm>
          <a:prstGeom prst="rect">
            <a:avLst/>
          </a:prstGeom>
        </p:spPr>
      </p:pic>
      <p:sp>
        <p:nvSpPr>
          <p:cNvPr id="23" name="It does not matter as long">
            <a:extLst>
              <a:ext uri="{FF2B5EF4-FFF2-40B4-BE49-F238E27FC236}">
                <a16:creationId xmlns:a16="http://schemas.microsoft.com/office/drawing/2014/main" id="{CC8F0704-DA99-0285-9261-1A23A059A009}"/>
              </a:ext>
            </a:extLst>
          </p:cNvPr>
          <p:cNvSpPr/>
          <p:nvPr/>
        </p:nvSpPr>
        <p:spPr>
          <a:xfrm>
            <a:off x="9554571" y="3256069"/>
            <a:ext cx="1668921" cy="330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It does not matter as long </a:t>
            </a:r>
            <a:endParaRPr lang="en-US" sz="1000" dirty="0"/>
          </a:p>
        </p:txBody>
      </p:sp>
      <p:sp>
        <p:nvSpPr>
          <p:cNvPr id="24" name="as the program meets my needs">
            <a:extLst>
              <a:ext uri="{FF2B5EF4-FFF2-40B4-BE49-F238E27FC236}">
                <a16:creationId xmlns:a16="http://schemas.microsoft.com/office/drawing/2014/main" id="{B0A51253-FB7E-BA01-F550-2241C0672844}"/>
              </a:ext>
            </a:extLst>
          </p:cNvPr>
          <p:cNvSpPr/>
          <p:nvPr/>
        </p:nvSpPr>
        <p:spPr>
          <a:xfrm>
            <a:off x="9554572" y="3381109"/>
            <a:ext cx="2113172" cy="330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as the program meets my needs</a:t>
            </a:r>
            <a:endParaRPr lang="en-US" sz="1000" dirty="0"/>
          </a:p>
        </p:txBody>
      </p:sp>
      <p:sp>
        <p:nvSpPr>
          <p:cNvPr id="28" name="A foreign institution abroad">
            <a:extLst>
              <a:ext uri="{FF2B5EF4-FFF2-40B4-BE49-F238E27FC236}">
                <a16:creationId xmlns:a16="http://schemas.microsoft.com/office/drawing/2014/main" id="{908B631F-2A75-A450-7BC4-77042C48543C}"/>
              </a:ext>
            </a:extLst>
          </p:cNvPr>
          <p:cNvSpPr/>
          <p:nvPr/>
        </p:nvSpPr>
        <p:spPr>
          <a:xfrm>
            <a:off x="9554571" y="2920963"/>
            <a:ext cx="2201999" cy="2461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GB" sz="1000" dirty="0">
                <a:effectLst/>
              </a:rPr>
              <a:t>A foreign institution offering overseas courses in </a:t>
            </a:r>
            <a:r>
              <a:rPr lang="en-GB" sz="1000" dirty="0"/>
              <a:t>my</a:t>
            </a:r>
            <a:r>
              <a:rPr lang="en-GB" sz="1000" dirty="0">
                <a:effectLst/>
              </a:rPr>
              <a:t> home country</a:t>
            </a:r>
            <a:endParaRPr lang="en-US" sz="1000" dirty="0"/>
          </a:p>
        </p:txBody>
      </p:sp>
      <p:sp>
        <p:nvSpPr>
          <p:cNvPr id="30" name="courses in your home country">
            <a:extLst>
              <a:ext uri="{FF2B5EF4-FFF2-40B4-BE49-F238E27FC236}">
                <a16:creationId xmlns:a16="http://schemas.microsoft.com/office/drawing/2014/main" id="{57E2A9CB-8079-4A9B-8C4D-94120EE2C680}"/>
              </a:ext>
            </a:extLst>
          </p:cNvPr>
          <p:cNvSpPr/>
          <p:nvPr/>
        </p:nvSpPr>
        <p:spPr>
          <a:xfrm>
            <a:off x="9554572" y="2621862"/>
            <a:ext cx="1929857" cy="1311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1050"/>
              </a:lnSpc>
            </a:pPr>
            <a:r>
              <a:rPr lang="en-US" sz="10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A foreign institution abroad</a:t>
            </a:r>
            <a:endParaRPr lang="en-US" sz="1000" dirty="0"/>
          </a:p>
          <a:p>
            <a:pPr marL="0" indent="0" algn="l">
              <a:lnSpc>
                <a:spcPts val="1050"/>
              </a:lnSpc>
              <a:buNone/>
            </a:pPr>
            <a:endParaRPr lang="en-US" sz="1000" dirty="0"/>
          </a:p>
        </p:txBody>
      </p:sp>
      <p:sp>
        <p:nvSpPr>
          <p:cNvPr id="31" name="A domestic institution">
            <a:extLst>
              <a:ext uri="{FF2B5EF4-FFF2-40B4-BE49-F238E27FC236}">
                <a16:creationId xmlns:a16="http://schemas.microsoft.com/office/drawing/2014/main" id="{94527534-4395-F115-B514-A02AC2C4A934}"/>
              </a:ext>
            </a:extLst>
          </p:cNvPr>
          <p:cNvSpPr/>
          <p:nvPr/>
        </p:nvSpPr>
        <p:spPr>
          <a:xfrm>
            <a:off x="9554572" y="2304494"/>
            <a:ext cx="1392766" cy="3306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05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A domestic institution</a:t>
            </a:r>
            <a:endParaRPr lang="en-US" sz="1000" dirty="0"/>
          </a:p>
        </p:txBody>
      </p:sp>
      <p:sp>
        <p:nvSpPr>
          <p:cNvPr id="32" name="name_16">
            <a:extLst>
              <a:ext uri="{FF2B5EF4-FFF2-40B4-BE49-F238E27FC236}">
                <a16:creationId xmlns:a16="http://schemas.microsoft.com/office/drawing/2014/main" id="{55721F02-1E5E-3F4E-8206-26E1C948E6DF}"/>
              </a:ext>
            </a:extLst>
          </p:cNvPr>
          <p:cNvSpPr/>
          <p:nvPr/>
        </p:nvSpPr>
        <p:spPr>
          <a:xfrm>
            <a:off x="7708871" y="2650938"/>
            <a:ext cx="36222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286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16%</a:t>
            </a:r>
            <a:endParaRPr lang="en-US" sz="1286" dirty="0"/>
          </a:p>
        </p:txBody>
      </p:sp>
      <p:sp>
        <p:nvSpPr>
          <p:cNvPr id="33" name="name_8">
            <a:extLst>
              <a:ext uri="{FF2B5EF4-FFF2-40B4-BE49-F238E27FC236}">
                <a16:creationId xmlns:a16="http://schemas.microsoft.com/office/drawing/2014/main" id="{6A9C7464-CA3F-7572-EABB-B402A7323B88}"/>
              </a:ext>
            </a:extLst>
          </p:cNvPr>
          <p:cNvSpPr/>
          <p:nvPr/>
        </p:nvSpPr>
        <p:spPr>
          <a:xfrm>
            <a:off x="8160665" y="3235344"/>
            <a:ext cx="26689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286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8%</a:t>
            </a:r>
            <a:endParaRPr lang="en-US" sz="1286" dirty="0"/>
          </a:p>
        </p:txBody>
      </p:sp>
      <p:sp>
        <p:nvSpPr>
          <p:cNvPr id="34" name="name_10">
            <a:extLst>
              <a:ext uri="{FF2B5EF4-FFF2-40B4-BE49-F238E27FC236}">
                <a16:creationId xmlns:a16="http://schemas.microsoft.com/office/drawing/2014/main" id="{6F36D297-31B8-E19B-FACB-1C9D63BD8071}"/>
              </a:ext>
            </a:extLst>
          </p:cNvPr>
          <p:cNvSpPr/>
          <p:nvPr/>
        </p:nvSpPr>
        <p:spPr>
          <a:xfrm>
            <a:off x="8148990" y="3795257"/>
            <a:ext cx="362220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286" dirty="0">
                <a:solidFill>
                  <a:srgbClr val="330701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10%</a:t>
            </a:r>
            <a:endParaRPr lang="en-US" sz="1286" dirty="0"/>
          </a:p>
        </p:txBody>
      </p:sp>
      <p:sp>
        <p:nvSpPr>
          <p:cNvPr id="35" name="name_66">
            <a:extLst>
              <a:ext uri="{FF2B5EF4-FFF2-40B4-BE49-F238E27FC236}">
                <a16:creationId xmlns:a16="http://schemas.microsoft.com/office/drawing/2014/main" id="{326941FA-C777-678D-7A3E-639A01EC3F46}"/>
              </a:ext>
            </a:extLst>
          </p:cNvPr>
          <p:cNvSpPr/>
          <p:nvPr/>
        </p:nvSpPr>
        <p:spPr>
          <a:xfrm>
            <a:off x="6337146" y="3850081"/>
            <a:ext cx="371753" cy="190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332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66%</a:t>
            </a:r>
            <a:endParaRPr lang="en-US" sz="1332" dirty="0"/>
          </a:p>
        </p:txBody>
      </p:sp>
      <p:pic>
        <p:nvPicPr>
          <p:cNvPr id="3" name="Vector" descr="preencoded.png">
            <a:extLst>
              <a:ext uri="{FF2B5EF4-FFF2-40B4-BE49-F238E27FC236}">
                <a16:creationId xmlns:a16="http://schemas.microsoft.com/office/drawing/2014/main" id="{C1EE86D9-FF1B-2EA7-0091-46FF074F45EC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/>
        </p:blipFill>
        <p:spPr>
          <a:xfrm>
            <a:off x="740092" y="4092614"/>
            <a:ext cx="266700" cy="180975"/>
          </a:xfrm>
          <a:prstGeom prst="rect">
            <a:avLst/>
          </a:prstGeom>
        </p:spPr>
      </p:pic>
      <p:sp>
        <p:nvSpPr>
          <p:cNvPr id="36" name="Face-to-face classes">
            <a:extLst>
              <a:ext uri="{FF2B5EF4-FFF2-40B4-BE49-F238E27FC236}">
                <a16:creationId xmlns:a16="http://schemas.microsoft.com/office/drawing/2014/main" id="{30B26250-5DA8-04E5-D8AC-7A8A2DFFCB86}"/>
              </a:ext>
            </a:extLst>
          </p:cNvPr>
          <p:cNvSpPr/>
          <p:nvPr/>
        </p:nvSpPr>
        <p:spPr>
          <a:xfrm>
            <a:off x="1167035" y="4113067"/>
            <a:ext cx="1266825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Face-to-face classes</a:t>
            </a:r>
            <a:endParaRPr lang="en-US" sz="1000" dirty="0"/>
          </a:p>
        </p:txBody>
      </p:sp>
      <p:sp>
        <p:nvSpPr>
          <p:cNvPr id="37" name="Online live virtual classes">
            <a:extLst>
              <a:ext uri="{FF2B5EF4-FFF2-40B4-BE49-F238E27FC236}">
                <a16:creationId xmlns:a16="http://schemas.microsoft.com/office/drawing/2014/main" id="{DA184540-6552-B7AE-F5F9-C8289E70D00E}"/>
              </a:ext>
            </a:extLst>
          </p:cNvPr>
          <p:cNvSpPr/>
          <p:nvPr/>
        </p:nvSpPr>
        <p:spPr>
          <a:xfrm>
            <a:off x="1167035" y="4855387"/>
            <a:ext cx="1628775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Online (live virtual classes)</a:t>
            </a:r>
            <a:endParaRPr lang="en-US" sz="1000" dirty="0"/>
          </a:p>
        </p:txBody>
      </p:sp>
      <p:sp>
        <p:nvSpPr>
          <p:cNvPr id="38" name="Hybrid a mix of online and face-to-face">
            <a:extLst>
              <a:ext uri="{FF2B5EF4-FFF2-40B4-BE49-F238E27FC236}">
                <a16:creationId xmlns:a16="http://schemas.microsoft.com/office/drawing/2014/main" id="{AA4374FA-C2FC-D60D-1E55-E8B05F01EED1}"/>
              </a:ext>
            </a:extLst>
          </p:cNvPr>
          <p:cNvSpPr/>
          <p:nvPr/>
        </p:nvSpPr>
        <p:spPr>
          <a:xfrm>
            <a:off x="1167035" y="4484227"/>
            <a:ext cx="2438400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Hybrid (a mix of online and face-to-face)</a:t>
            </a:r>
            <a:endParaRPr lang="en-US" sz="1000" dirty="0"/>
          </a:p>
        </p:txBody>
      </p:sp>
      <p:sp>
        <p:nvSpPr>
          <p:cNvPr id="39" name="Online self-paced learning">
            <a:extLst>
              <a:ext uri="{FF2B5EF4-FFF2-40B4-BE49-F238E27FC236}">
                <a16:creationId xmlns:a16="http://schemas.microsoft.com/office/drawing/2014/main" id="{5F04140D-D5EF-D9DF-1E60-A996D4676D3F}"/>
              </a:ext>
            </a:extLst>
          </p:cNvPr>
          <p:cNvSpPr/>
          <p:nvPr/>
        </p:nvSpPr>
        <p:spPr>
          <a:xfrm>
            <a:off x="1167035" y="5226548"/>
            <a:ext cx="1685925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Online (self-paced learning)</a:t>
            </a:r>
            <a:endParaRPr lang="en-US" sz="1000" dirty="0"/>
          </a:p>
        </p:txBody>
      </p:sp>
      <p:sp>
        <p:nvSpPr>
          <p:cNvPr id="40" name="name_32">
            <a:extLst>
              <a:ext uri="{FF2B5EF4-FFF2-40B4-BE49-F238E27FC236}">
                <a16:creationId xmlns:a16="http://schemas.microsoft.com/office/drawing/2014/main" id="{2F9B3DAF-6C05-3807-F2DB-76B399CA0AFA}"/>
              </a:ext>
            </a:extLst>
          </p:cNvPr>
          <p:cNvSpPr/>
          <p:nvPr/>
        </p:nvSpPr>
        <p:spPr>
          <a:xfrm>
            <a:off x="4154581" y="2706316"/>
            <a:ext cx="40005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9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32%</a:t>
            </a:r>
            <a:endParaRPr lang="en-US" sz="1449" dirty="0"/>
          </a:p>
        </p:txBody>
      </p:sp>
      <p:sp>
        <p:nvSpPr>
          <p:cNvPr id="41" name="name_28">
            <a:extLst>
              <a:ext uri="{FF2B5EF4-FFF2-40B4-BE49-F238E27FC236}">
                <a16:creationId xmlns:a16="http://schemas.microsoft.com/office/drawing/2014/main" id="{2F0D3D0D-EA13-1030-06F5-8BE18C1F1CDC}"/>
              </a:ext>
            </a:extLst>
          </p:cNvPr>
          <p:cNvSpPr/>
          <p:nvPr/>
        </p:nvSpPr>
        <p:spPr>
          <a:xfrm>
            <a:off x="3009196" y="2714263"/>
            <a:ext cx="40005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9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28%</a:t>
            </a:r>
            <a:endParaRPr lang="en-US" sz="1449" dirty="0"/>
          </a:p>
        </p:txBody>
      </p:sp>
      <p:sp>
        <p:nvSpPr>
          <p:cNvPr id="42" name="name_25">
            <a:extLst>
              <a:ext uri="{FF2B5EF4-FFF2-40B4-BE49-F238E27FC236}">
                <a16:creationId xmlns:a16="http://schemas.microsoft.com/office/drawing/2014/main" id="{9AD4C61E-2019-7B75-8DB7-DE2306BB4662}"/>
              </a:ext>
            </a:extLst>
          </p:cNvPr>
          <p:cNvSpPr/>
          <p:nvPr/>
        </p:nvSpPr>
        <p:spPr>
          <a:xfrm>
            <a:off x="1930625" y="2714263"/>
            <a:ext cx="40005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9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25%</a:t>
            </a:r>
            <a:endParaRPr lang="en-US" sz="1449" dirty="0"/>
          </a:p>
        </p:txBody>
      </p:sp>
      <p:sp>
        <p:nvSpPr>
          <p:cNvPr id="43" name="name_15">
            <a:extLst>
              <a:ext uri="{FF2B5EF4-FFF2-40B4-BE49-F238E27FC236}">
                <a16:creationId xmlns:a16="http://schemas.microsoft.com/office/drawing/2014/main" id="{8ABD49CA-979D-8467-53E9-3C9DB3FD9009}"/>
              </a:ext>
            </a:extLst>
          </p:cNvPr>
          <p:cNvSpPr/>
          <p:nvPr/>
        </p:nvSpPr>
        <p:spPr>
          <a:xfrm>
            <a:off x="997954" y="2730165"/>
            <a:ext cx="40005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9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15%</a:t>
            </a:r>
            <a:endParaRPr lang="en-US" sz="1449" dirty="0"/>
          </a:p>
        </p:txBody>
      </p:sp>
      <p:pic>
        <p:nvPicPr>
          <p:cNvPr id="48" name="Vector" descr="preencoded.png">
            <a:extLst>
              <a:ext uri="{FF2B5EF4-FFF2-40B4-BE49-F238E27FC236}">
                <a16:creationId xmlns:a16="http://schemas.microsoft.com/office/drawing/2014/main" id="{B4B417E7-5D2B-DDA5-63DA-1F43A696FD80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>
          <a:xfrm>
            <a:off x="740092" y="4464683"/>
            <a:ext cx="266700" cy="180975"/>
          </a:xfrm>
          <a:prstGeom prst="rect">
            <a:avLst/>
          </a:prstGeom>
        </p:spPr>
      </p:pic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D54628B-BFBF-DFC2-5E88-E14350FA1764}"/>
              </a:ext>
            </a:extLst>
          </p:cNvPr>
          <p:cNvCxnSpPr>
            <a:endCxn id="22" idx="1"/>
          </p:cNvCxnSpPr>
          <p:nvPr/>
        </p:nvCxnSpPr>
        <p:spPr>
          <a:xfrm>
            <a:off x="5247701" y="2586261"/>
            <a:ext cx="9453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3266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9D1C5-AC64-638F-9CD4-586D5EDA36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E60ECF40-F179-E6C1-2A9C-938E2E7CA57B}"/>
              </a:ext>
            </a:extLst>
          </p:cNvPr>
          <p:cNvSpPr txBox="1">
            <a:spLocks/>
          </p:cNvSpPr>
          <p:nvPr/>
        </p:nvSpPr>
        <p:spPr>
          <a:xfrm>
            <a:off x="740092" y="330886"/>
            <a:ext cx="9704705" cy="11823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Destination preferences towards </a:t>
            </a:r>
          </a:p>
          <a:p>
            <a:pPr>
              <a:lnSpc>
                <a:spcPct val="100000"/>
              </a:lnSpc>
            </a:pPr>
            <a:r>
              <a:rPr lang="en-US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face-to-face learning</a:t>
            </a:r>
            <a:endParaRPr lang="en-SK" kern="100" dirty="0">
              <a:solidFill>
                <a:schemeClr val="tx1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103E1369-5889-EBC6-9001-4B7995C37337}"/>
              </a:ext>
            </a:extLst>
          </p:cNvPr>
          <p:cNvSpPr txBox="1">
            <a:spLocks/>
          </p:cNvSpPr>
          <p:nvPr/>
        </p:nvSpPr>
        <p:spPr>
          <a:xfrm>
            <a:off x="865089" y="5847601"/>
            <a:ext cx="3532505" cy="201465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630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900" kern="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Slide Number Placeholder 2">
            <a:extLst>
              <a:ext uri="{FF2B5EF4-FFF2-40B4-BE49-F238E27FC236}">
                <a16:creationId xmlns:a16="http://schemas.microsoft.com/office/drawing/2014/main" id="{490DB42A-FC77-F95C-15DA-6E6744000BD7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C85B800E-C88F-BD4D-3C9C-328E5A78F128}"/>
              </a:ext>
            </a:extLst>
          </p:cNvPr>
          <p:cNvSpPr txBox="1">
            <a:spLocks/>
          </p:cNvSpPr>
          <p:nvPr/>
        </p:nvSpPr>
        <p:spPr>
          <a:xfrm>
            <a:off x="748807" y="1875035"/>
            <a:ext cx="9296530" cy="343509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Chart: Ranking of preferred destinations for learners choosing face-to-face delivery</a:t>
            </a:r>
            <a:endParaRPr lang="en-SK" sz="1800" kern="100" dirty="0">
              <a:solidFill>
                <a:schemeClr val="bg2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1800" kern="100" dirty="0">
              <a:solidFill>
                <a:schemeClr val="bg2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oup 1" descr="preencoded.png">
            <a:extLst>
              <a:ext uri="{FF2B5EF4-FFF2-40B4-BE49-F238E27FC236}">
                <a16:creationId xmlns:a16="http://schemas.microsoft.com/office/drawing/2014/main" id="{A09DA0B5-7575-7377-5A91-54C8792C6C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83708" y="2635593"/>
            <a:ext cx="6736291" cy="2600325"/>
          </a:xfrm>
          <a:prstGeom prst="rect">
            <a:avLst/>
          </a:prstGeom>
        </p:spPr>
      </p:pic>
      <p:pic>
        <p:nvPicPr>
          <p:cNvPr id="13" name="Vector" descr="preencoded.png">
            <a:extLst>
              <a:ext uri="{FF2B5EF4-FFF2-40B4-BE49-F238E27FC236}">
                <a16:creationId xmlns:a16="http://schemas.microsoft.com/office/drawing/2014/main" id="{ABAFA007-C318-C2AA-66C2-5CDFAB1F22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665392" y="2898261"/>
            <a:ext cx="285750" cy="285750"/>
          </a:xfrm>
          <a:prstGeom prst="rect">
            <a:avLst/>
          </a:prstGeom>
        </p:spPr>
      </p:pic>
      <p:pic>
        <p:nvPicPr>
          <p:cNvPr id="16" name="Vector" descr="preencoded.png">
            <a:extLst>
              <a:ext uri="{FF2B5EF4-FFF2-40B4-BE49-F238E27FC236}">
                <a16:creationId xmlns:a16="http://schemas.microsoft.com/office/drawing/2014/main" id="{7AB996BD-82D4-DF7B-74F6-577EC0E7D0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292309" y="3098227"/>
            <a:ext cx="285750" cy="285750"/>
          </a:xfrm>
          <a:prstGeom prst="rect">
            <a:avLst/>
          </a:prstGeom>
        </p:spPr>
      </p:pic>
      <p:pic>
        <p:nvPicPr>
          <p:cNvPr id="18" name="Vector" descr="preencoded.png">
            <a:extLst>
              <a:ext uri="{FF2B5EF4-FFF2-40B4-BE49-F238E27FC236}">
                <a16:creationId xmlns:a16="http://schemas.microsoft.com/office/drawing/2014/main" id="{CBCE85B0-63F4-F9DE-6817-1981A5CFEC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1022191" y="2706039"/>
            <a:ext cx="285750" cy="285750"/>
          </a:xfrm>
          <a:prstGeom prst="rect">
            <a:avLst/>
          </a:prstGeom>
        </p:spPr>
      </p:pic>
      <p:pic>
        <p:nvPicPr>
          <p:cNvPr id="19" name="Vector" descr="preencoded.png">
            <a:extLst>
              <a:ext uri="{FF2B5EF4-FFF2-40B4-BE49-F238E27FC236}">
                <a16:creationId xmlns:a16="http://schemas.microsoft.com/office/drawing/2014/main" id="{6D067E45-90B4-CA1F-2614-E78EB127BB8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2870495" y="3282210"/>
            <a:ext cx="285750" cy="285750"/>
          </a:xfrm>
          <a:prstGeom prst="rect">
            <a:avLst/>
          </a:prstGeom>
        </p:spPr>
      </p:pic>
      <p:pic>
        <p:nvPicPr>
          <p:cNvPr id="20" name="Vector" descr="preencoded.png">
            <a:extLst>
              <a:ext uri="{FF2B5EF4-FFF2-40B4-BE49-F238E27FC236}">
                <a16:creationId xmlns:a16="http://schemas.microsoft.com/office/drawing/2014/main" id="{18EA5DD3-AF7E-4317-A50A-913EFECDE3D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520870" y="3464261"/>
            <a:ext cx="285750" cy="285750"/>
          </a:xfrm>
          <a:prstGeom prst="rect">
            <a:avLst/>
          </a:prstGeom>
        </p:spPr>
      </p:pic>
      <p:pic>
        <p:nvPicPr>
          <p:cNvPr id="21" name="Vector" descr="preencoded.png">
            <a:extLst>
              <a:ext uri="{FF2B5EF4-FFF2-40B4-BE49-F238E27FC236}">
                <a16:creationId xmlns:a16="http://schemas.microsoft.com/office/drawing/2014/main" id="{90A78F25-8040-1195-A2BA-5117505F20C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4110950" y="3720026"/>
            <a:ext cx="285750" cy="285750"/>
          </a:xfrm>
          <a:prstGeom prst="rect">
            <a:avLst/>
          </a:prstGeom>
        </p:spPr>
      </p:pic>
      <p:pic>
        <p:nvPicPr>
          <p:cNvPr id="22" name="Vector" descr="preencoded.png">
            <a:extLst>
              <a:ext uri="{FF2B5EF4-FFF2-40B4-BE49-F238E27FC236}">
                <a16:creationId xmlns:a16="http://schemas.microsoft.com/office/drawing/2014/main" id="{BC67F221-685B-CCC8-21EB-0BD7DBCC40B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4697246" y="3909944"/>
            <a:ext cx="285750" cy="285750"/>
          </a:xfrm>
          <a:prstGeom prst="rect">
            <a:avLst/>
          </a:prstGeom>
        </p:spPr>
      </p:pic>
      <p:pic>
        <p:nvPicPr>
          <p:cNvPr id="23" name="Vector" descr="preencoded.png">
            <a:extLst>
              <a:ext uri="{FF2B5EF4-FFF2-40B4-BE49-F238E27FC236}">
                <a16:creationId xmlns:a16="http://schemas.microsoft.com/office/drawing/2014/main" id="{8493600B-879F-D28D-00FB-2C930B9E10C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5315989" y="4057502"/>
            <a:ext cx="285750" cy="285750"/>
          </a:xfrm>
          <a:prstGeom prst="rect">
            <a:avLst/>
          </a:prstGeom>
        </p:spPr>
      </p:pic>
      <p:pic>
        <p:nvPicPr>
          <p:cNvPr id="24" name="Vector" descr="preencoded.png">
            <a:extLst>
              <a:ext uri="{FF2B5EF4-FFF2-40B4-BE49-F238E27FC236}">
                <a16:creationId xmlns:a16="http://schemas.microsoft.com/office/drawing/2014/main" id="{71C558F7-EEC4-7E37-B904-6F04B0C8EBF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5938912" y="4248992"/>
            <a:ext cx="285750" cy="285750"/>
          </a:xfrm>
          <a:prstGeom prst="rect">
            <a:avLst/>
          </a:prstGeom>
        </p:spPr>
      </p:pic>
      <p:pic>
        <p:nvPicPr>
          <p:cNvPr id="25" name="Vector" descr="preencoded.png">
            <a:extLst>
              <a:ext uri="{FF2B5EF4-FFF2-40B4-BE49-F238E27FC236}">
                <a16:creationId xmlns:a16="http://schemas.microsoft.com/office/drawing/2014/main" id="{42D2CCFB-7632-942F-C5F2-D8263A8F2E4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7165593" y="4649165"/>
            <a:ext cx="285750" cy="285750"/>
          </a:xfrm>
          <a:prstGeom prst="rect">
            <a:avLst/>
          </a:prstGeom>
        </p:spPr>
      </p:pic>
      <p:pic>
        <p:nvPicPr>
          <p:cNvPr id="26" name="Group" descr="preencoded.png">
            <a:extLst>
              <a:ext uri="{FF2B5EF4-FFF2-40B4-BE49-F238E27FC236}">
                <a16:creationId xmlns:a16="http://schemas.microsoft.com/office/drawing/2014/main" id="{7F7EB4E8-31FE-1CF0-D26A-7B1704702D1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2881268" y="3292984"/>
            <a:ext cx="266700" cy="266701"/>
          </a:xfrm>
          <a:prstGeom prst="rect">
            <a:avLst/>
          </a:prstGeom>
        </p:spPr>
      </p:pic>
      <p:pic>
        <p:nvPicPr>
          <p:cNvPr id="27" name="Group" descr="preencoded.png">
            <a:extLst>
              <a:ext uri="{FF2B5EF4-FFF2-40B4-BE49-F238E27FC236}">
                <a16:creationId xmlns:a16="http://schemas.microsoft.com/office/drawing/2014/main" id="{E6DFCFC6-8AED-128A-E4E3-17908F13BDE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2303082" y="3108877"/>
            <a:ext cx="266700" cy="266701"/>
          </a:xfrm>
          <a:prstGeom prst="rect">
            <a:avLst/>
          </a:prstGeom>
        </p:spPr>
      </p:pic>
      <p:pic>
        <p:nvPicPr>
          <p:cNvPr id="28" name="Group" descr="preencoded.png">
            <a:extLst>
              <a:ext uri="{FF2B5EF4-FFF2-40B4-BE49-F238E27FC236}">
                <a16:creationId xmlns:a16="http://schemas.microsoft.com/office/drawing/2014/main" id="{7E886E7B-86FF-A039-98BB-16735D58206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>
          <a:xfrm>
            <a:off x="5326763" y="4068271"/>
            <a:ext cx="266700" cy="266700"/>
          </a:xfrm>
          <a:prstGeom prst="rect">
            <a:avLst/>
          </a:prstGeom>
        </p:spPr>
      </p:pic>
      <p:pic>
        <p:nvPicPr>
          <p:cNvPr id="29" name="Group" descr="preencoded.png">
            <a:extLst>
              <a:ext uri="{FF2B5EF4-FFF2-40B4-BE49-F238E27FC236}">
                <a16:creationId xmlns:a16="http://schemas.microsoft.com/office/drawing/2014/main" id="{A83EAC2A-CA20-CEC4-5A2A-56D2F0D5502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3531643" y="3475036"/>
            <a:ext cx="266700" cy="266700"/>
          </a:xfrm>
          <a:prstGeom prst="rect">
            <a:avLst/>
          </a:prstGeom>
        </p:spPr>
      </p:pic>
      <p:pic>
        <p:nvPicPr>
          <p:cNvPr id="30" name="Group" descr="preencoded.png">
            <a:extLst>
              <a:ext uri="{FF2B5EF4-FFF2-40B4-BE49-F238E27FC236}">
                <a16:creationId xmlns:a16="http://schemas.microsoft.com/office/drawing/2014/main" id="{01075730-D986-E6FD-0986-3C005065ED4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>
          <a:xfrm>
            <a:off x="4121724" y="3730681"/>
            <a:ext cx="266700" cy="266701"/>
          </a:xfrm>
          <a:prstGeom prst="rect">
            <a:avLst/>
          </a:prstGeom>
        </p:spPr>
      </p:pic>
      <p:pic>
        <p:nvPicPr>
          <p:cNvPr id="31" name="Group" descr="preencoded.png">
            <a:extLst>
              <a:ext uri="{FF2B5EF4-FFF2-40B4-BE49-F238E27FC236}">
                <a16:creationId xmlns:a16="http://schemas.microsoft.com/office/drawing/2014/main" id="{FAE671A5-2D9B-CEAA-0668-5E4A5F5F444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>
          <a:xfrm>
            <a:off x="1676286" y="2909154"/>
            <a:ext cx="266700" cy="266701"/>
          </a:xfrm>
          <a:prstGeom prst="rect">
            <a:avLst/>
          </a:prstGeom>
        </p:spPr>
      </p:pic>
      <p:pic>
        <p:nvPicPr>
          <p:cNvPr id="32" name="Group" descr="preencoded.png">
            <a:extLst>
              <a:ext uri="{FF2B5EF4-FFF2-40B4-BE49-F238E27FC236}">
                <a16:creationId xmlns:a16="http://schemas.microsoft.com/office/drawing/2014/main" id="{4EB2D358-8628-B25F-4357-8736675FF78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/>
        </p:blipFill>
        <p:spPr>
          <a:xfrm>
            <a:off x="7176366" y="4659939"/>
            <a:ext cx="266700" cy="266702"/>
          </a:xfrm>
          <a:prstGeom prst="rect">
            <a:avLst/>
          </a:prstGeom>
        </p:spPr>
      </p:pic>
      <p:pic>
        <p:nvPicPr>
          <p:cNvPr id="33" name="Group" descr="preencoded.png">
            <a:extLst>
              <a:ext uri="{FF2B5EF4-FFF2-40B4-BE49-F238E27FC236}">
                <a16:creationId xmlns:a16="http://schemas.microsoft.com/office/drawing/2014/main" id="{F5CD6B82-1F45-3A09-B793-0DE471D30EC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>
          <a:xfrm>
            <a:off x="1032889" y="2716778"/>
            <a:ext cx="266700" cy="266700"/>
          </a:xfrm>
          <a:prstGeom prst="rect">
            <a:avLst/>
          </a:prstGeom>
        </p:spPr>
      </p:pic>
      <p:pic>
        <p:nvPicPr>
          <p:cNvPr id="34" name="Clip path group" descr="preencoded.png">
            <a:extLst>
              <a:ext uri="{FF2B5EF4-FFF2-40B4-BE49-F238E27FC236}">
                <a16:creationId xmlns:a16="http://schemas.microsoft.com/office/drawing/2014/main" id="{59EFE983-494A-EF84-DCAA-ECE207CAD66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>
          <a:xfrm>
            <a:off x="4708020" y="3920719"/>
            <a:ext cx="266700" cy="266700"/>
          </a:xfrm>
          <a:prstGeom prst="rect">
            <a:avLst/>
          </a:prstGeom>
        </p:spPr>
      </p:pic>
      <p:pic>
        <p:nvPicPr>
          <p:cNvPr id="35" name="Clip path group" descr="preencoded.png">
            <a:extLst>
              <a:ext uri="{FF2B5EF4-FFF2-40B4-BE49-F238E27FC236}">
                <a16:creationId xmlns:a16="http://schemas.microsoft.com/office/drawing/2014/main" id="{AF2355ED-A0E3-62AF-9D8A-59104FBDFAB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/>
        </p:blipFill>
        <p:spPr>
          <a:xfrm>
            <a:off x="5949685" y="4259767"/>
            <a:ext cx="266700" cy="266700"/>
          </a:xfrm>
          <a:prstGeom prst="rect">
            <a:avLst/>
          </a:prstGeom>
        </p:spPr>
      </p:pic>
      <p:sp>
        <p:nvSpPr>
          <p:cNvPr id="36" name="UK">
            <a:extLst>
              <a:ext uri="{FF2B5EF4-FFF2-40B4-BE49-F238E27FC236}">
                <a16:creationId xmlns:a16="http://schemas.microsoft.com/office/drawing/2014/main" id="{66214AEB-90B9-E5EF-2CC9-00D84D71EFE1}"/>
              </a:ext>
            </a:extLst>
          </p:cNvPr>
          <p:cNvSpPr/>
          <p:nvPr/>
        </p:nvSpPr>
        <p:spPr>
          <a:xfrm>
            <a:off x="1082229" y="5324832"/>
            <a:ext cx="20955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UK</a:t>
            </a:r>
            <a:endParaRPr lang="en-US" sz="953" dirty="0"/>
          </a:p>
        </p:txBody>
      </p:sp>
      <p:sp>
        <p:nvSpPr>
          <p:cNvPr id="37" name="Canada">
            <a:extLst>
              <a:ext uri="{FF2B5EF4-FFF2-40B4-BE49-F238E27FC236}">
                <a16:creationId xmlns:a16="http://schemas.microsoft.com/office/drawing/2014/main" id="{4C0AE4FF-2BB0-349C-5E6C-A1356FB87E82}"/>
              </a:ext>
            </a:extLst>
          </p:cNvPr>
          <p:cNvSpPr/>
          <p:nvPr/>
        </p:nvSpPr>
        <p:spPr>
          <a:xfrm>
            <a:off x="1577393" y="5324832"/>
            <a:ext cx="45720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Canada</a:t>
            </a:r>
            <a:endParaRPr lang="en-US" sz="953" dirty="0"/>
          </a:p>
        </p:txBody>
      </p:sp>
      <p:sp>
        <p:nvSpPr>
          <p:cNvPr id="38" name="Ireland">
            <a:extLst>
              <a:ext uri="{FF2B5EF4-FFF2-40B4-BE49-F238E27FC236}">
                <a16:creationId xmlns:a16="http://schemas.microsoft.com/office/drawing/2014/main" id="{B9E44AD2-98F1-2C81-FF22-4E964C6B130C}"/>
              </a:ext>
            </a:extLst>
          </p:cNvPr>
          <p:cNvSpPr/>
          <p:nvPr/>
        </p:nvSpPr>
        <p:spPr>
          <a:xfrm>
            <a:off x="2251760" y="5324832"/>
            <a:ext cx="40005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Ireland</a:t>
            </a:r>
            <a:endParaRPr lang="en-US" sz="953" dirty="0"/>
          </a:p>
        </p:txBody>
      </p:sp>
      <p:sp>
        <p:nvSpPr>
          <p:cNvPr id="39" name="Australia">
            <a:extLst>
              <a:ext uri="{FF2B5EF4-FFF2-40B4-BE49-F238E27FC236}">
                <a16:creationId xmlns:a16="http://schemas.microsoft.com/office/drawing/2014/main" id="{3B177CE7-BB21-1428-EDC5-B3BB783FAC43}"/>
              </a:ext>
            </a:extLst>
          </p:cNvPr>
          <p:cNvSpPr/>
          <p:nvPr/>
        </p:nvSpPr>
        <p:spPr>
          <a:xfrm>
            <a:off x="2802711" y="5324832"/>
            <a:ext cx="50482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Australia</a:t>
            </a:r>
            <a:endParaRPr lang="en-US" sz="953" dirty="0"/>
          </a:p>
        </p:txBody>
      </p:sp>
      <p:sp>
        <p:nvSpPr>
          <p:cNvPr id="40" name="USA">
            <a:extLst>
              <a:ext uri="{FF2B5EF4-FFF2-40B4-BE49-F238E27FC236}">
                <a16:creationId xmlns:a16="http://schemas.microsoft.com/office/drawing/2014/main" id="{C13F0571-0859-6B04-8FB5-2AA0748D2D7B}"/>
              </a:ext>
            </a:extLst>
          </p:cNvPr>
          <p:cNvSpPr/>
          <p:nvPr/>
        </p:nvSpPr>
        <p:spPr>
          <a:xfrm>
            <a:off x="3557183" y="5324832"/>
            <a:ext cx="2952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USA</a:t>
            </a:r>
            <a:endParaRPr lang="en-US" sz="953" dirty="0"/>
          </a:p>
        </p:txBody>
      </p:sp>
      <p:sp>
        <p:nvSpPr>
          <p:cNvPr id="41" name="New">
            <a:extLst>
              <a:ext uri="{FF2B5EF4-FFF2-40B4-BE49-F238E27FC236}">
                <a16:creationId xmlns:a16="http://schemas.microsoft.com/office/drawing/2014/main" id="{916000FA-F3DB-8C56-DA47-968205B0F9A6}"/>
              </a:ext>
            </a:extLst>
          </p:cNvPr>
          <p:cNvSpPr/>
          <p:nvPr/>
        </p:nvSpPr>
        <p:spPr>
          <a:xfrm>
            <a:off x="4129833" y="5324830"/>
            <a:ext cx="27622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New </a:t>
            </a:r>
            <a:endParaRPr lang="en-US" sz="953" dirty="0"/>
          </a:p>
        </p:txBody>
      </p:sp>
      <p:sp>
        <p:nvSpPr>
          <p:cNvPr id="42" name="Zealand">
            <a:extLst>
              <a:ext uri="{FF2B5EF4-FFF2-40B4-BE49-F238E27FC236}">
                <a16:creationId xmlns:a16="http://schemas.microsoft.com/office/drawing/2014/main" id="{9FC5AB31-4FBB-3510-4C7E-8F7CFB05676A}"/>
              </a:ext>
            </a:extLst>
          </p:cNvPr>
          <p:cNvSpPr/>
          <p:nvPr/>
        </p:nvSpPr>
        <p:spPr>
          <a:xfrm>
            <a:off x="4048976" y="5447150"/>
            <a:ext cx="46672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Zealand</a:t>
            </a:r>
            <a:endParaRPr lang="en-US" sz="953" dirty="0"/>
          </a:p>
        </p:txBody>
      </p:sp>
      <p:sp>
        <p:nvSpPr>
          <p:cNvPr id="43" name="Singapore">
            <a:extLst>
              <a:ext uri="{FF2B5EF4-FFF2-40B4-BE49-F238E27FC236}">
                <a16:creationId xmlns:a16="http://schemas.microsoft.com/office/drawing/2014/main" id="{74A7133C-FD34-AE26-32F5-51AA511C8667}"/>
              </a:ext>
            </a:extLst>
          </p:cNvPr>
          <p:cNvSpPr/>
          <p:nvPr/>
        </p:nvSpPr>
        <p:spPr>
          <a:xfrm>
            <a:off x="4600411" y="5324832"/>
            <a:ext cx="58102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Singapore</a:t>
            </a:r>
            <a:endParaRPr lang="en-US" sz="953" dirty="0"/>
          </a:p>
        </p:txBody>
      </p:sp>
      <p:sp>
        <p:nvSpPr>
          <p:cNvPr id="44" name="Hong">
            <a:extLst>
              <a:ext uri="{FF2B5EF4-FFF2-40B4-BE49-F238E27FC236}">
                <a16:creationId xmlns:a16="http://schemas.microsoft.com/office/drawing/2014/main" id="{C71D9D2D-3BD0-B2AE-EA2A-2D489CBEDC26}"/>
              </a:ext>
            </a:extLst>
          </p:cNvPr>
          <p:cNvSpPr/>
          <p:nvPr/>
        </p:nvSpPr>
        <p:spPr>
          <a:xfrm>
            <a:off x="5330515" y="5324832"/>
            <a:ext cx="32385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Hong </a:t>
            </a:r>
            <a:endParaRPr lang="en-US" sz="953" dirty="0"/>
          </a:p>
        </p:txBody>
      </p:sp>
      <p:sp>
        <p:nvSpPr>
          <p:cNvPr id="45" name="Kong">
            <a:extLst>
              <a:ext uri="{FF2B5EF4-FFF2-40B4-BE49-F238E27FC236}">
                <a16:creationId xmlns:a16="http://schemas.microsoft.com/office/drawing/2014/main" id="{3651B864-2399-B4C6-758E-FE14C47FDA03}"/>
              </a:ext>
            </a:extLst>
          </p:cNvPr>
          <p:cNvSpPr/>
          <p:nvPr/>
        </p:nvSpPr>
        <p:spPr>
          <a:xfrm>
            <a:off x="5350652" y="5447150"/>
            <a:ext cx="31432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Kong</a:t>
            </a:r>
            <a:endParaRPr lang="en-US" sz="953" dirty="0"/>
          </a:p>
        </p:txBody>
      </p:sp>
      <p:sp>
        <p:nvSpPr>
          <p:cNvPr id="46" name="Malaysia">
            <a:extLst>
              <a:ext uri="{FF2B5EF4-FFF2-40B4-BE49-F238E27FC236}">
                <a16:creationId xmlns:a16="http://schemas.microsoft.com/office/drawing/2014/main" id="{2C3CBBC7-1B9E-A92B-CB3C-58DF812F776A}"/>
              </a:ext>
            </a:extLst>
          </p:cNvPr>
          <p:cNvSpPr/>
          <p:nvPr/>
        </p:nvSpPr>
        <p:spPr>
          <a:xfrm>
            <a:off x="5861323" y="5324832"/>
            <a:ext cx="514350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Malaysia</a:t>
            </a:r>
            <a:endParaRPr lang="en-US" sz="953" dirty="0"/>
          </a:p>
        </p:txBody>
      </p:sp>
      <p:sp>
        <p:nvSpPr>
          <p:cNvPr id="47" name="Other">
            <a:extLst>
              <a:ext uri="{FF2B5EF4-FFF2-40B4-BE49-F238E27FC236}">
                <a16:creationId xmlns:a16="http://schemas.microsoft.com/office/drawing/2014/main" id="{4B09CC64-DBC3-E877-F6EC-04049E31712E}"/>
              </a:ext>
            </a:extLst>
          </p:cNvPr>
          <p:cNvSpPr/>
          <p:nvPr/>
        </p:nvSpPr>
        <p:spPr>
          <a:xfrm>
            <a:off x="6608437" y="5324832"/>
            <a:ext cx="333375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Other</a:t>
            </a:r>
            <a:endParaRPr lang="en-US" sz="953" dirty="0"/>
          </a:p>
        </p:txBody>
      </p:sp>
      <p:sp>
        <p:nvSpPr>
          <p:cNvPr id="48" name="UAE">
            <a:extLst>
              <a:ext uri="{FF2B5EF4-FFF2-40B4-BE49-F238E27FC236}">
                <a16:creationId xmlns:a16="http://schemas.microsoft.com/office/drawing/2014/main" id="{F30E338F-1E47-DD3C-C4A2-F962AD428644}"/>
              </a:ext>
            </a:extLst>
          </p:cNvPr>
          <p:cNvSpPr/>
          <p:nvPr/>
        </p:nvSpPr>
        <p:spPr>
          <a:xfrm>
            <a:off x="7081262" y="5324830"/>
            <a:ext cx="514350" cy="2651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United Arab Emirates</a:t>
            </a:r>
          </a:p>
          <a:p>
            <a:pPr marL="0" indent="0" algn="ctr">
              <a:lnSpc>
                <a:spcPts val="1125"/>
              </a:lnSpc>
              <a:buNone/>
            </a:pPr>
            <a:r>
              <a:rPr lang="en-US" sz="953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(UAE)</a:t>
            </a:r>
            <a:endParaRPr lang="en-US" sz="953" dirty="0"/>
          </a:p>
        </p:txBody>
      </p:sp>
      <p:sp>
        <p:nvSpPr>
          <p:cNvPr id="49" name="name_1">
            <a:extLst>
              <a:ext uri="{FF2B5EF4-FFF2-40B4-BE49-F238E27FC236}">
                <a16:creationId xmlns:a16="http://schemas.microsoft.com/office/drawing/2014/main" id="{06902182-461A-B0AE-DA70-D3EDB952BCFD}"/>
              </a:ext>
            </a:extLst>
          </p:cNvPr>
          <p:cNvSpPr/>
          <p:nvPr/>
        </p:nvSpPr>
        <p:spPr>
          <a:xfrm>
            <a:off x="1095907" y="4988268"/>
            <a:ext cx="14287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1</a:t>
            </a:r>
            <a:endParaRPr lang="en-US" sz="1444" dirty="0"/>
          </a:p>
        </p:txBody>
      </p:sp>
      <p:sp>
        <p:nvSpPr>
          <p:cNvPr id="50" name="name_2">
            <a:extLst>
              <a:ext uri="{FF2B5EF4-FFF2-40B4-BE49-F238E27FC236}">
                <a16:creationId xmlns:a16="http://schemas.microsoft.com/office/drawing/2014/main" id="{49CA9CAB-6EAB-E73D-B544-4489CE38B397}"/>
              </a:ext>
            </a:extLst>
          </p:cNvPr>
          <p:cNvSpPr/>
          <p:nvPr/>
        </p:nvSpPr>
        <p:spPr>
          <a:xfrm>
            <a:off x="1747581" y="4988268"/>
            <a:ext cx="14287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2</a:t>
            </a:r>
            <a:endParaRPr lang="en-US" sz="1444" dirty="0"/>
          </a:p>
        </p:txBody>
      </p:sp>
      <p:sp>
        <p:nvSpPr>
          <p:cNvPr id="51" name="name_3">
            <a:extLst>
              <a:ext uri="{FF2B5EF4-FFF2-40B4-BE49-F238E27FC236}">
                <a16:creationId xmlns:a16="http://schemas.microsoft.com/office/drawing/2014/main" id="{CDB6F5E0-4D0E-D24C-AA05-36911BDB0C3C}"/>
              </a:ext>
            </a:extLst>
          </p:cNvPr>
          <p:cNvSpPr/>
          <p:nvPr/>
        </p:nvSpPr>
        <p:spPr>
          <a:xfrm>
            <a:off x="2367115" y="4988268"/>
            <a:ext cx="14287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3</a:t>
            </a:r>
            <a:endParaRPr lang="en-US" sz="1444" dirty="0"/>
          </a:p>
        </p:txBody>
      </p:sp>
      <p:sp>
        <p:nvSpPr>
          <p:cNvPr id="52" name="name_4">
            <a:extLst>
              <a:ext uri="{FF2B5EF4-FFF2-40B4-BE49-F238E27FC236}">
                <a16:creationId xmlns:a16="http://schemas.microsoft.com/office/drawing/2014/main" id="{BAC559F0-BD10-81D9-2FE4-B674D07FAF1A}"/>
              </a:ext>
            </a:extLst>
          </p:cNvPr>
          <p:cNvSpPr/>
          <p:nvPr/>
        </p:nvSpPr>
        <p:spPr>
          <a:xfrm>
            <a:off x="2969752" y="4988268"/>
            <a:ext cx="14287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4</a:t>
            </a:r>
            <a:endParaRPr lang="en-US" sz="1444" dirty="0"/>
          </a:p>
        </p:txBody>
      </p:sp>
      <p:sp>
        <p:nvSpPr>
          <p:cNvPr id="53" name="name_5">
            <a:extLst>
              <a:ext uri="{FF2B5EF4-FFF2-40B4-BE49-F238E27FC236}">
                <a16:creationId xmlns:a16="http://schemas.microsoft.com/office/drawing/2014/main" id="{8E4E0EFB-63BC-CE5D-E42E-98747BA922CB}"/>
              </a:ext>
            </a:extLst>
          </p:cNvPr>
          <p:cNvSpPr/>
          <p:nvPr/>
        </p:nvSpPr>
        <p:spPr>
          <a:xfrm>
            <a:off x="3595434" y="4988268"/>
            <a:ext cx="14287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5</a:t>
            </a:r>
            <a:endParaRPr lang="en-US" sz="1444" dirty="0"/>
          </a:p>
        </p:txBody>
      </p:sp>
      <p:sp>
        <p:nvSpPr>
          <p:cNvPr id="64" name="name_6">
            <a:extLst>
              <a:ext uri="{FF2B5EF4-FFF2-40B4-BE49-F238E27FC236}">
                <a16:creationId xmlns:a16="http://schemas.microsoft.com/office/drawing/2014/main" id="{7F8FC9E5-FF58-9B41-F188-CFBFD4523F46}"/>
              </a:ext>
            </a:extLst>
          </p:cNvPr>
          <p:cNvSpPr/>
          <p:nvPr/>
        </p:nvSpPr>
        <p:spPr>
          <a:xfrm>
            <a:off x="4178493" y="4988268"/>
            <a:ext cx="14287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6</a:t>
            </a:r>
            <a:endParaRPr lang="en-US" sz="1444" dirty="0"/>
          </a:p>
        </p:txBody>
      </p:sp>
      <p:sp>
        <p:nvSpPr>
          <p:cNvPr id="76" name="name_7">
            <a:extLst>
              <a:ext uri="{FF2B5EF4-FFF2-40B4-BE49-F238E27FC236}">
                <a16:creationId xmlns:a16="http://schemas.microsoft.com/office/drawing/2014/main" id="{928A5B18-F5AD-576D-A0A6-8CFA7CD49DAE}"/>
              </a:ext>
            </a:extLst>
          </p:cNvPr>
          <p:cNvSpPr/>
          <p:nvPr/>
        </p:nvSpPr>
        <p:spPr>
          <a:xfrm>
            <a:off x="4794445" y="4988268"/>
            <a:ext cx="14287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7</a:t>
            </a:r>
            <a:endParaRPr lang="en-US" sz="1444" dirty="0"/>
          </a:p>
        </p:txBody>
      </p:sp>
      <p:sp>
        <p:nvSpPr>
          <p:cNvPr id="77" name="name_8">
            <a:extLst>
              <a:ext uri="{FF2B5EF4-FFF2-40B4-BE49-F238E27FC236}">
                <a16:creationId xmlns:a16="http://schemas.microsoft.com/office/drawing/2014/main" id="{779FCD7D-0FEF-E551-FBCF-6BD22C4E0EFC}"/>
              </a:ext>
            </a:extLst>
          </p:cNvPr>
          <p:cNvSpPr/>
          <p:nvPr/>
        </p:nvSpPr>
        <p:spPr>
          <a:xfrm>
            <a:off x="5411948" y="4988268"/>
            <a:ext cx="14287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8</a:t>
            </a:r>
            <a:endParaRPr lang="en-US" sz="1444" dirty="0"/>
          </a:p>
        </p:txBody>
      </p:sp>
      <p:sp>
        <p:nvSpPr>
          <p:cNvPr id="78" name="name_9">
            <a:extLst>
              <a:ext uri="{FF2B5EF4-FFF2-40B4-BE49-F238E27FC236}">
                <a16:creationId xmlns:a16="http://schemas.microsoft.com/office/drawing/2014/main" id="{CDA79E94-D87C-85CC-EEF6-E858E90D749C}"/>
              </a:ext>
            </a:extLst>
          </p:cNvPr>
          <p:cNvSpPr/>
          <p:nvPr/>
        </p:nvSpPr>
        <p:spPr>
          <a:xfrm>
            <a:off x="6036641" y="4988268"/>
            <a:ext cx="14287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9</a:t>
            </a:r>
            <a:endParaRPr lang="en-US" sz="1444" dirty="0"/>
          </a:p>
        </p:txBody>
      </p:sp>
      <p:sp>
        <p:nvSpPr>
          <p:cNvPr id="79" name="name_10">
            <a:extLst>
              <a:ext uri="{FF2B5EF4-FFF2-40B4-BE49-F238E27FC236}">
                <a16:creationId xmlns:a16="http://schemas.microsoft.com/office/drawing/2014/main" id="{C481B588-098A-90D3-2274-C446FE922BA4}"/>
              </a:ext>
            </a:extLst>
          </p:cNvPr>
          <p:cNvSpPr/>
          <p:nvPr/>
        </p:nvSpPr>
        <p:spPr>
          <a:xfrm>
            <a:off x="6607561" y="4988268"/>
            <a:ext cx="247650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10</a:t>
            </a:r>
            <a:endParaRPr lang="en-US" sz="1444" dirty="0"/>
          </a:p>
        </p:txBody>
      </p:sp>
      <p:sp>
        <p:nvSpPr>
          <p:cNvPr id="80" name="name_11">
            <a:extLst>
              <a:ext uri="{FF2B5EF4-FFF2-40B4-BE49-F238E27FC236}">
                <a16:creationId xmlns:a16="http://schemas.microsoft.com/office/drawing/2014/main" id="{810FFF01-4004-1AE9-0053-F1714CD780EF}"/>
              </a:ext>
            </a:extLst>
          </p:cNvPr>
          <p:cNvSpPr/>
          <p:nvPr/>
        </p:nvSpPr>
        <p:spPr>
          <a:xfrm>
            <a:off x="7207353" y="4988268"/>
            <a:ext cx="238125" cy="2095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444" b="1" dirty="0">
                <a:solidFill>
                  <a:srgbClr val="FFFFFF"/>
                </a:solidFill>
                <a:latin typeface="Arial Bold" pitchFamily="34" charset="0"/>
                <a:ea typeface="Arial Bold" pitchFamily="34" charset="-122"/>
                <a:cs typeface="Arial Bold" pitchFamily="34" charset="-120"/>
              </a:rPr>
              <a:t>11</a:t>
            </a:r>
            <a:endParaRPr lang="en-US" sz="1444" dirty="0"/>
          </a:p>
        </p:txBody>
      </p:sp>
    </p:spTree>
    <p:extLst>
      <p:ext uri="{BB962C8B-B14F-4D97-AF65-F5344CB8AC3E}">
        <p14:creationId xmlns:p14="http://schemas.microsoft.com/office/powerpoint/2010/main" val="1084528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E6FB0-29EA-6B51-201B-3DD14470A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B5375273-88D9-CECB-37F9-512820240D64}"/>
              </a:ext>
            </a:extLst>
          </p:cNvPr>
          <p:cNvSpPr txBox="1">
            <a:spLocks/>
          </p:cNvSpPr>
          <p:nvPr/>
        </p:nvSpPr>
        <p:spPr>
          <a:xfrm>
            <a:off x="740092" y="330886"/>
            <a:ext cx="9704705" cy="118237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Destination preferences towards </a:t>
            </a:r>
          </a:p>
          <a:p>
            <a:pPr>
              <a:lnSpc>
                <a:spcPct val="100000"/>
              </a:lnSpc>
            </a:pPr>
            <a:r>
              <a:rPr lang="en-US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face-to-face learning</a:t>
            </a:r>
            <a:endParaRPr lang="en-SK" kern="100" dirty="0">
              <a:solidFill>
                <a:schemeClr val="tx1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F30B3005-C0D7-B963-0B67-27B3816105D2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B378D03-F146-2307-D9FB-75F820F5AF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992266"/>
              </p:ext>
            </p:extLst>
          </p:nvPr>
        </p:nvGraphicFramePr>
        <p:xfrm>
          <a:off x="740092" y="2275041"/>
          <a:ext cx="10045649" cy="3827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0198">
                  <a:extLst>
                    <a:ext uri="{9D8B030D-6E8A-4147-A177-3AD203B41FA5}">
                      <a16:colId xmlns:a16="http://schemas.microsoft.com/office/drawing/2014/main" val="1343660570"/>
                    </a:ext>
                  </a:extLst>
                </a:gridCol>
                <a:gridCol w="1346493">
                  <a:extLst>
                    <a:ext uri="{9D8B030D-6E8A-4147-A177-3AD203B41FA5}">
                      <a16:colId xmlns:a16="http://schemas.microsoft.com/office/drawing/2014/main" val="1644132725"/>
                    </a:ext>
                  </a:extLst>
                </a:gridCol>
                <a:gridCol w="1346493">
                  <a:extLst>
                    <a:ext uri="{9D8B030D-6E8A-4147-A177-3AD203B41FA5}">
                      <a16:colId xmlns:a16="http://schemas.microsoft.com/office/drawing/2014/main" val="411341374"/>
                    </a:ext>
                  </a:extLst>
                </a:gridCol>
                <a:gridCol w="1346493">
                  <a:extLst>
                    <a:ext uri="{9D8B030D-6E8A-4147-A177-3AD203B41FA5}">
                      <a16:colId xmlns:a16="http://schemas.microsoft.com/office/drawing/2014/main" val="2802398709"/>
                    </a:ext>
                  </a:extLst>
                </a:gridCol>
                <a:gridCol w="1346493">
                  <a:extLst>
                    <a:ext uri="{9D8B030D-6E8A-4147-A177-3AD203B41FA5}">
                      <a16:colId xmlns:a16="http://schemas.microsoft.com/office/drawing/2014/main" val="1386929423"/>
                    </a:ext>
                  </a:extLst>
                </a:gridCol>
                <a:gridCol w="1346493">
                  <a:extLst>
                    <a:ext uri="{9D8B030D-6E8A-4147-A177-3AD203B41FA5}">
                      <a16:colId xmlns:a16="http://schemas.microsoft.com/office/drawing/2014/main" val="3094520300"/>
                    </a:ext>
                  </a:extLst>
                </a:gridCol>
                <a:gridCol w="1346493">
                  <a:extLst>
                    <a:ext uri="{9D8B030D-6E8A-4147-A177-3AD203B41FA5}">
                      <a16:colId xmlns:a16="http://schemas.microsoft.com/office/drawing/2014/main" val="1051379179"/>
                    </a:ext>
                  </a:extLst>
                </a:gridCol>
                <a:gridCol w="1346493">
                  <a:extLst>
                    <a:ext uri="{9D8B030D-6E8A-4147-A177-3AD203B41FA5}">
                      <a16:colId xmlns:a16="http://schemas.microsoft.com/office/drawing/2014/main" val="3514241798"/>
                    </a:ext>
                  </a:extLst>
                </a:gridCol>
              </a:tblGrid>
              <a:tr h="447226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Rank</a:t>
                      </a:r>
                      <a:endParaRPr lang="en-SK" sz="1200" dirty="0"/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Africa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Europe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LATAM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Middle East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North America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South East Asia</a:t>
                      </a: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85780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SK" sz="1300" dirty="0"/>
                        <a:t>1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UK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UK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UK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UK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UK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Canada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Singapore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6699464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Canada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Australia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363F4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Ireland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8F949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Canada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Singapore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E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Australia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363F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713872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E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Canada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Canada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Zealand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626A7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Ireland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8F949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UK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Malaysia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C0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898605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Australia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363F4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E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E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E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Canada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Australia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363F4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E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788730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Ireland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8F949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Zealand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616A7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Australia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363F4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Australia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363F4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UAE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8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Ireland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8F949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Hong Kong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37657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Zealand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626A7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Ireland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8F949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Zealand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626A7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Ireland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8F949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Hong Kong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Zealand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626A7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UK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CFD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7931697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Singapore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Singapore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Other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Hong Kong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Zealand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626A7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Singapore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New Zealand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626A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1889905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Hong Kong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Hong Kong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Singapore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Singapore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AE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Hong Kong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Ireland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8F949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258087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UAE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8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UAE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8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Hong Kong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UAE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8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Malaysia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C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UAE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8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Canada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E0E0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260989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Malaysia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C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Malaysia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C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Malaysia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C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Malaysia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C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Australia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363F4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Malaysia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C0B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UAE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8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4380022"/>
                  </a:ext>
                </a:extLst>
              </a:tr>
              <a:tr h="307275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FCFD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Other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DFD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Other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DFD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UAE</a:t>
                      </a:r>
                      <a:endParaRPr lang="en-SK" sz="11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83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Other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DFD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Other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DFD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Other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DFDF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100" kern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Other</a:t>
                      </a:r>
                      <a:endParaRPr lang="en-SK" sz="11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DFDF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3572335"/>
                  </a:ext>
                </a:extLst>
              </a:tr>
            </a:tbl>
          </a:graphicData>
        </a:graphic>
      </p:graphicFrame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C6E623BD-BB15-20C1-B05D-7BD3EF684EB9}"/>
              </a:ext>
            </a:extLst>
          </p:cNvPr>
          <p:cNvSpPr txBox="1">
            <a:spLocks/>
          </p:cNvSpPr>
          <p:nvPr/>
        </p:nvSpPr>
        <p:spPr>
          <a:xfrm>
            <a:off x="748808" y="1632857"/>
            <a:ext cx="6762336" cy="836023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00000"/>
              </a:lnSpc>
              <a:spcAft>
                <a:spcPts val="800"/>
              </a:spcAft>
              <a:buFontTx/>
              <a:buNone/>
            </a:pPr>
            <a:r>
              <a:rPr lang="en-US" sz="1800" b="1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Table: Ranking of preferred destinations for learners choosing face-to-face delivery (breakdown by source region)</a:t>
            </a:r>
            <a:r>
              <a:rPr lang="en-SK" sz="2000" dirty="0">
                <a:solidFill>
                  <a:schemeClr val="bg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SK" sz="1800" kern="100" dirty="0">
              <a:solidFill>
                <a:schemeClr val="bg2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0259B776-C5A0-6380-8DEE-ABD8690D1AF4}"/>
              </a:ext>
            </a:extLst>
          </p:cNvPr>
          <p:cNvSpPr txBox="1">
            <a:spLocks/>
          </p:cNvSpPr>
          <p:nvPr/>
        </p:nvSpPr>
        <p:spPr>
          <a:xfrm>
            <a:off x="745759" y="6211730"/>
            <a:ext cx="3532505" cy="290961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Note: 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UAE – United Arab Emirates</a:t>
            </a:r>
          </a:p>
          <a:p>
            <a:pPr marL="14400" indent="0">
              <a:lnSpc>
                <a:spcPct val="115000"/>
              </a:lnSpc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630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359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0B6DE-D483-F108-46B3-5AA9E5B90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F03BF15-EFF8-AD4B-AB31-BB8D41D9F6BF}"/>
              </a:ext>
            </a:extLst>
          </p:cNvPr>
          <p:cNvSpPr txBox="1">
            <a:spLocks/>
          </p:cNvSpPr>
          <p:nvPr/>
        </p:nvSpPr>
        <p:spPr>
          <a:xfrm>
            <a:off x="740092" y="330886"/>
            <a:ext cx="9704705" cy="116955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4400">
              <a:lnSpc>
                <a:spcPct val="111000"/>
              </a:lnSpc>
              <a:spcBef>
                <a:spcPts val="100"/>
              </a:spcBef>
              <a:defRPr sz="3800" b="1" i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Top fields of interest: </a:t>
            </a:r>
            <a:b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What learners </a:t>
            </a:r>
            <a:r>
              <a:rPr lang="en-US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w</a:t>
            </a: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ant to study </a:t>
            </a:r>
            <a:r>
              <a:rPr lang="en-US" kern="100" dirty="0">
                <a:solidFill>
                  <a:schemeClr val="tx1"/>
                </a:solidFill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n</a:t>
            </a:r>
            <a:r>
              <a:rPr lang="en-US" b="1" kern="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ext</a:t>
            </a:r>
            <a:endParaRPr lang="en-SK" kern="100" dirty="0">
              <a:solidFill>
                <a:schemeClr val="tx1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BE1B0851-9429-D225-B4FA-12187DEAB02F}"/>
              </a:ext>
            </a:extLst>
          </p:cNvPr>
          <p:cNvSpPr txBox="1">
            <a:spLocks/>
          </p:cNvSpPr>
          <p:nvPr/>
        </p:nvSpPr>
        <p:spPr>
          <a:xfrm>
            <a:off x="748807" y="5977034"/>
            <a:ext cx="3532505" cy="201465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900" b="1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Source: </a:t>
            </a:r>
            <a:r>
              <a:rPr lang="en-US" sz="900" kern="0" dirty="0" err="1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PeopleCert</a:t>
            </a:r>
            <a:r>
              <a:rPr lang="en-US" sz="900" kern="0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&amp; BONARD, n= 8,979 respondents</a:t>
            </a:r>
            <a:endParaRPr lang="en-SK" sz="900" kern="100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900" kern="1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Slide Number Placeholder 2">
            <a:extLst>
              <a:ext uri="{FF2B5EF4-FFF2-40B4-BE49-F238E27FC236}">
                <a16:creationId xmlns:a16="http://schemas.microsoft.com/office/drawing/2014/main" id="{AE31EA70-F226-CED3-4AFF-78B93B3BC16B}"/>
              </a:ext>
            </a:extLst>
          </p:cNvPr>
          <p:cNvSpPr txBox="1">
            <a:spLocks/>
          </p:cNvSpPr>
          <p:nvPr/>
        </p:nvSpPr>
        <p:spPr>
          <a:xfrm>
            <a:off x="353111" y="6466115"/>
            <a:ext cx="511978" cy="221110"/>
          </a:xfrm>
          <a:prstGeom prst="rect">
            <a:avLst/>
          </a:prstGeom>
        </p:spPr>
        <p:txBody>
          <a:bodyPr/>
          <a:lstStyle>
            <a:defPPr>
              <a:defRPr kern="0"/>
            </a:defPPr>
          </a:lstStyle>
          <a:p>
            <a:fld id="{B6F15528-21DE-4FAA-801E-634DDDAF4B2B}" type="slidenum">
              <a:rPr lang="en-GR" sz="1100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en-G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817AB8A4-B4EA-A537-C620-87DF4CD1BA88}"/>
              </a:ext>
            </a:extLst>
          </p:cNvPr>
          <p:cNvSpPr txBox="1">
            <a:spLocks/>
          </p:cNvSpPr>
          <p:nvPr/>
        </p:nvSpPr>
        <p:spPr>
          <a:xfrm>
            <a:off x="748807" y="1875035"/>
            <a:ext cx="6776705" cy="343509"/>
          </a:xfrm>
          <a:prstGeom prst="rect">
            <a:avLst/>
          </a:prstGeom>
        </p:spPr>
        <p:txBody>
          <a:bodyPr lIns="0" tIns="0" rIns="0" bIns="0"/>
          <a:lstStyle>
            <a:lvl1pPr marL="300150" indent="-285750">
              <a:lnSpc>
                <a:spcPct val="109000"/>
              </a:lnSpc>
              <a:spcBef>
                <a:spcPts val="0"/>
              </a:spcBef>
              <a:buFontTx/>
              <a:buBlip>
                <a:blip r:embed="rId3"/>
              </a:buBlip>
              <a:defRPr sz="1600" b="0" i="0">
                <a:solidFill>
                  <a:srgbClr val="202A3B"/>
                </a:solidFill>
                <a:latin typeface="Arial"/>
                <a:ea typeface="+mn-ea"/>
                <a:cs typeface="Arial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4400" indent="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800" b="1" kern="100" dirty="0">
                <a:solidFill>
                  <a:schemeClr val="bg2"/>
                </a:solidFill>
                <a:effectLst/>
                <a:latin typeface="Arial" panose="020B06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Chart: Preferred Fields of Study</a:t>
            </a:r>
            <a:endParaRPr lang="en-SK" sz="1800" kern="100" dirty="0">
              <a:solidFill>
                <a:schemeClr val="bg2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 marL="14400" indent="0">
              <a:lnSpc>
                <a:spcPct val="115000"/>
              </a:lnSpc>
              <a:spcAft>
                <a:spcPts val="800"/>
              </a:spcAft>
              <a:buFontTx/>
              <a:buNone/>
            </a:pPr>
            <a:endParaRPr lang="en-SK" sz="1800" kern="100" dirty="0">
              <a:solidFill>
                <a:schemeClr val="bg2"/>
              </a:solidFill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Vector" descr="preencoded.png">
            <a:extLst>
              <a:ext uri="{FF2B5EF4-FFF2-40B4-BE49-F238E27FC236}">
                <a16:creationId xmlns:a16="http://schemas.microsoft.com/office/drawing/2014/main" id="{23D597AE-71E6-A02B-241C-F96A72E46E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829616" y="2806953"/>
            <a:ext cx="5245951" cy="314325"/>
          </a:xfrm>
          <a:prstGeom prst="rect">
            <a:avLst/>
          </a:prstGeom>
        </p:spPr>
      </p:pic>
      <p:pic>
        <p:nvPicPr>
          <p:cNvPr id="3" name="Vector" descr="preencoded.png">
            <a:extLst>
              <a:ext uri="{FF2B5EF4-FFF2-40B4-BE49-F238E27FC236}">
                <a16:creationId xmlns:a16="http://schemas.microsoft.com/office/drawing/2014/main" id="{6AFEA830-21BB-2394-5305-6040202888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829616" y="3116120"/>
            <a:ext cx="4386374" cy="314325"/>
          </a:xfrm>
          <a:prstGeom prst="rect">
            <a:avLst/>
          </a:prstGeom>
        </p:spPr>
      </p:pic>
      <p:pic>
        <p:nvPicPr>
          <p:cNvPr id="4" name="Vector" descr="preencoded.png">
            <a:extLst>
              <a:ext uri="{FF2B5EF4-FFF2-40B4-BE49-F238E27FC236}">
                <a16:creationId xmlns:a16="http://schemas.microsoft.com/office/drawing/2014/main" id="{5DC64093-195C-FC0F-49B2-2CC140F52BA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829615" y="3430445"/>
            <a:ext cx="2250071" cy="333375"/>
          </a:xfrm>
          <a:prstGeom prst="rect">
            <a:avLst/>
          </a:prstGeom>
        </p:spPr>
      </p:pic>
      <p:pic>
        <p:nvPicPr>
          <p:cNvPr id="6" name="Vector" descr="preencoded.png">
            <a:extLst>
              <a:ext uri="{FF2B5EF4-FFF2-40B4-BE49-F238E27FC236}">
                <a16:creationId xmlns:a16="http://schemas.microsoft.com/office/drawing/2014/main" id="{8ABF014B-8F0F-E25B-27A0-6904DB2FE60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2829616" y="3756374"/>
            <a:ext cx="1580106" cy="314325"/>
          </a:xfrm>
          <a:prstGeom prst="rect">
            <a:avLst/>
          </a:prstGeom>
        </p:spPr>
      </p:pic>
      <p:pic>
        <p:nvPicPr>
          <p:cNvPr id="7" name="Vector" descr="preencoded.png">
            <a:extLst>
              <a:ext uri="{FF2B5EF4-FFF2-40B4-BE49-F238E27FC236}">
                <a16:creationId xmlns:a16="http://schemas.microsoft.com/office/drawing/2014/main" id="{03AD1D95-4C3E-E7AF-600B-64BB35D17FB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2829616" y="4068620"/>
            <a:ext cx="1529542" cy="314325"/>
          </a:xfrm>
          <a:prstGeom prst="rect">
            <a:avLst/>
          </a:prstGeom>
        </p:spPr>
      </p:pic>
      <p:pic>
        <p:nvPicPr>
          <p:cNvPr id="8" name="Vector" descr="preencoded.png">
            <a:extLst>
              <a:ext uri="{FF2B5EF4-FFF2-40B4-BE49-F238E27FC236}">
                <a16:creationId xmlns:a16="http://schemas.microsoft.com/office/drawing/2014/main" id="{098D9675-A18A-4261-DE74-2D058E9B9DC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2829616" y="4382945"/>
            <a:ext cx="973345" cy="314325"/>
          </a:xfrm>
          <a:prstGeom prst="rect">
            <a:avLst/>
          </a:prstGeom>
        </p:spPr>
      </p:pic>
      <p:pic>
        <p:nvPicPr>
          <p:cNvPr id="9" name="Vector" descr="preencoded.png">
            <a:extLst>
              <a:ext uri="{FF2B5EF4-FFF2-40B4-BE49-F238E27FC236}">
                <a16:creationId xmlns:a16="http://schemas.microsoft.com/office/drawing/2014/main" id="{30E33EDF-0792-D6BF-DEFA-A9771328348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2829616" y="4697270"/>
            <a:ext cx="922782" cy="314325"/>
          </a:xfrm>
          <a:prstGeom prst="rect">
            <a:avLst/>
          </a:prstGeom>
        </p:spPr>
      </p:pic>
      <p:pic>
        <p:nvPicPr>
          <p:cNvPr id="10" name="Vector" descr="preencoded.png">
            <a:extLst>
              <a:ext uri="{FF2B5EF4-FFF2-40B4-BE49-F238E27FC236}">
                <a16:creationId xmlns:a16="http://schemas.microsoft.com/office/drawing/2014/main" id="{A0DCF410-97AB-1807-8D4B-7C9706BB70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2829615" y="5011595"/>
            <a:ext cx="404507" cy="314325"/>
          </a:xfrm>
          <a:prstGeom prst="rect">
            <a:avLst/>
          </a:prstGeom>
        </p:spPr>
      </p:pic>
      <p:pic>
        <p:nvPicPr>
          <p:cNvPr id="11" name="Vector" descr="preencoded.png">
            <a:extLst>
              <a:ext uri="{FF2B5EF4-FFF2-40B4-BE49-F238E27FC236}">
                <a16:creationId xmlns:a16="http://schemas.microsoft.com/office/drawing/2014/main" id="{26E114A9-83F9-D4D0-56B6-1132727A80D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>
          <a:xfrm>
            <a:off x="2829616" y="5325920"/>
            <a:ext cx="518275" cy="314325"/>
          </a:xfrm>
          <a:prstGeom prst="rect">
            <a:avLst/>
          </a:prstGeom>
        </p:spPr>
      </p:pic>
      <p:sp>
        <p:nvSpPr>
          <p:cNvPr id="12" name="Other">
            <a:extLst>
              <a:ext uri="{FF2B5EF4-FFF2-40B4-BE49-F238E27FC236}">
                <a16:creationId xmlns:a16="http://schemas.microsoft.com/office/drawing/2014/main" id="{BADAA77F-FD6B-D8F9-123F-A85B3E8A90EC}"/>
              </a:ext>
            </a:extLst>
          </p:cNvPr>
          <p:cNvSpPr/>
          <p:nvPr/>
        </p:nvSpPr>
        <p:spPr>
          <a:xfrm>
            <a:off x="766963" y="5465092"/>
            <a:ext cx="390525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Other</a:t>
            </a:r>
            <a:endParaRPr lang="en-US" sz="1132" dirty="0"/>
          </a:p>
        </p:txBody>
      </p:sp>
      <p:sp>
        <p:nvSpPr>
          <p:cNvPr id="13" name="Law and Legal Studies">
            <a:extLst>
              <a:ext uri="{FF2B5EF4-FFF2-40B4-BE49-F238E27FC236}">
                <a16:creationId xmlns:a16="http://schemas.microsoft.com/office/drawing/2014/main" id="{2088BD1A-7C35-06EE-5F3D-0EF578B66F8E}"/>
              </a:ext>
            </a:extLst>
          </p:cNvPr>
          <p:cNvSpPr/>
          <p:nvPr/>
        </p:nvSpPr>
        <p:spPr>
          <a:xfrm>
            <a:off x="766963" y="5170426"/>
            <a:ext cx="1476375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Law and Legal Studies</a:t>
            </a:r>
            <a:endParaRPr lang="en-US" sz="1132" dirty="0"/>
          </a:p>
        </p:txBody>
      </p:sp>
      <p:sp>
        <p:nvSpPr>
          <p:cNvPr id="16" name="Arts Humanities">
            <a:extLst>
              <a:ext uri="{FF2B5EF4-FFF2-40B4-BE49-F238E27FC236}">
                <a16:creationId xmlns:a16="http://schemas.microsoft.com/office/drawing/2014/main" id="{0E35BD8E-18E4-1444-AF17-DDD251C25B55}"/>
              </a:ext>
            </a:extLst>
          </p:cNvPr>
          <p:cNvSpPr/>
          <p:nvPr/>
        </p:nvSpPr>
        <p:spPr>
          <a:xfrm>
            <a:off x="766963" y="4703041"/>
            <a:ext cx="1114425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Arts, Humanities, </a:t>
            </a:r>
            <a:endParaRPr lang="en-US" sz="1132" dirty="0"/>
          </a:p>
        </p:txBody>
      </p:sp>
      <p:sp>
        <p:nvSpPr>
          <p:cNvPr id="18" name="and Social Sciences">
            <a:extLst>
              <a:ext uri="{FF2B5EF4-FFF2-40B4-BE49-F238E27FC236}">
                <a16:creationId xmlns:a16="http://schemas.microsoft.com/office/drawing/2014/main" id="{CCD7772B-4FCC-F33F-9739-70E32A6202B4}"/>
              </a:ext>
            </a:extLst>
          </p:cNvPr>
          <p:cNvSpPr/>
          <p:nvPr/>
        </p:nvSpPr>
        <p:spPr>
          <a:xfrm>
            <a:off x="766963" y="4875761"/>
            <a:ext cx="1314450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and Social Sciences</a:t>
            </a:r>
            <a:endParaRPr lang="en-US" sz="1132" dirty="0"/>
          </a:p>
        </p:txBody>
      </p:sp>
      <p:sp>
        <p:nvSpPr>
          <p:cNvPr id="19" name="Health and Life Sciences">
            <a:extLst>
              <a:ext uri="{FF2B5EF4-FFF2-40B4-BE49-F238E27FC236}">
                <a16:creationId xmlns:a16="http://schemas.microsoft.com/office/drawing/2014/main" id="{F0E12240-E8E1-5A31-F07F-098FFECE9684}"/>
              </a:ext>
            </a:extLst>
          </p:cNvPr>
          <p:cNvSpPr/>
          <p:nvPr/>
        </p:nvSpPr>
        <p:spPr>
          <a:xfrm>
            <a:off x="766963" y="4408381"/>
            <a:ext cx="1619250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Health and Life Sciences</a:t>
            </a:r>
            <a:endParaRPr lang="en-US" sz="1132" dirty="0"/>
          </a:p>
        </p:txBody>
      </p:sp>
      <p:sp>
        <p:nvSpPr>
          <p:cNvPr id="20" name="Education andTraining">
            <a:extLst>
              <a:ext uri="{FF2B5EF4-FFF2-40B4-BE49-F238E27FC236}">
                <a16:creationId xmlns:a16="http://schemas.microsoft.com/office/drawing/2014/main" id="{FF5C9C50-B40E-4E1E-04C4-7FB3A5E55B41}"/>
              </a:ext>
            </a:extLst>
          </p:cNvPr>
          <p:cNvSpPr/>
          <p:nvPr/>
        </p:nvSpPr>
        <p:spPr>
          <a:xfrm>
            <a:off x="766963" y="4113715"/>
            <a:ext cx="1457325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Education andTraining</a:t>
            </a:r>
            <a:endParaRPr lang="en-US" sz="1132" dirty="0"/>
          </a:p>
        </p:txBody>
      </p:sp>
      <p:sp>
        <p:nvSpPr>
          <p:cNvPr id="21" name="English Language">
            <a:extLst>
              <a:ext uri="{FF2B5EF4-FFF2-40B4-BE49-F238E27FC236}">
                <a16:creationId xmlns:a16="http://schemas.microsoft.com/office/drawing/2014/main" id="{F7DE1573-5FDC-40D7-92E3-986FF10F42D1}"/>
              </a:ext>
            </a:extLst>
          </p:cNvPr>
          <p:cNvSpPr/>
          <p:nvPr/>
        </p:nvSpPr>
        <p:spPr>
          <a:xfrm>
            <a:off x="766963" y="3819049"/>
            <a:ext cx="1171575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English Language</a:t>
            </a:r>
            <a:endParaRPr lang="en-US" sz="1132" dirty="0"/>
          </a:p>
        </p:txBody>
      </p:sp>
      <p:sp>
        <p:nvSpPr>
          <p:cNvPr id="22" name="Engineering andTechnology">
            <a:extLst>
              <a:ext uri="{FF2B5EF4-FFF2-40B4-BE49-F238E27FC236}">
                <a16:creationId xmlns:a16="http://schemas.microsoft.com/office/drawing/2014/main" id="{D255F045-69F8-DF61-57E0-A4030DD6E99B}"/>
              </a:ext>
            </a:extLst>
          </p:cNvPr>
          <p:cNvSpPr/>
          <p:nvPr/>
        </p:nvSpPr>
        <p:spPr>
          <a:xfrm>
            <a:off x="766963" y="3524383"/>
            <a:ext cx="2142863" cy="2203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Engineering and Technology</a:t>
            </a:r>
            <a:endParaRPr lang="en-US" sz="1132" dirty="0"/>
          </a:p>
        </p:txBody>
      </p:sp>
      <p:sp>
        <p:nvSpPr>
          <p:cNvPr id="23" name="Business and Management">
            <a:extLst>
              <a:ext uri="{FF2B5EF4-FFF2-40B4-BE49-F238E27FC236}">
                <a16:creationId xmlns:a16="http://schemas.microsoft.com/office/drawing/2014/main" id="{6EC57054-CD84-730A-5C24-3A7C18287058}"/>
              </a:ext>
            </a:extLst>
          </p:cNvPr>
          <p:cNvSpPr/>
          <p:nvPr/>
        </p:nvSpPr>
        <p:spPr>
          <a:xfrm>
            <a:off x="766963" y="3229718"/>
            <a:ext cx="1762125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Business and Management</a:t>
            </a:r>
            <a:endParaRPr lang="en-US" sz="1132" dirty="0"/>
          </a:p>
        </p:txBody>
      </p:sp>
      <p:sp>
        <p:nvSpPr>
          <p:cNvPr id="24" name="InformationTechnology">
            <a:extLst>
              <a:ext uri="{FF2B5EF4-FFF2-40B4-BE49-F238E27FC236}">
                <a16:creationId xmlns:a16="http://schemas.microsoft.com/office/drawing/2014/main" id="{9C85B422-91DD-0A7F-C915-066102FD6420}"/>
              </a:ext>
            </a:extLst>
          </p:cNvPr>
          <p:cNvSpPr/>
          <p:nvPr/>
        </p:nvSpPr>
        <p:spPr>
          <a:xfrm>
            <a:off x="766962" y="2762332"/>
            <a:ext cx="2064469" cy="1727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InformationTechnology </a:t>
            </a:r>
            <a:endParaRPr lang="en-US" sz="1132" dirty="0"/>
          </a:p>
        </p:txBody>
      </p:sp>
      <p:sp>
        <p:nvSpPr>
          <p:cNvPr id="25" name="and Computer Science">
            <a:extLst>
              <a:ext uri="{FF2B5EF4-FFF2-40B4-BE49-F238E27FC236}">
                <a16:creationId xmlns:a16="http://schemas.microsoft.com/office/drawing/2014/main" id="{7532EB4A-9727-2868-6210-D2B67621F51E}"/>
              </a:ext>
            </a:extLst>
          </p:cNvPr>
          <p:cNvSpPr/>
          <p:nvPr/>
        </p:nvSpPr>
        <p:spPr>
          <a:xfrm>
            <a:off x="766963" y="2935053"/>
            <a:ext cx="1485900" cy="161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275"/>
              </a:lnSpc>
              <a:buNone/>
            </a:pPr>
            <a:r>
              <a:rPr lang="en-US" sz="1132" dirty="0">
                <a:solidFill>
                  <a:srgbClr val="000000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and Computer Science</a:t>
            </a:r>
            <a:endParaRPr lang="en-US" sz="1132" dirty="0"/>
          </a:p>
        </p:txBody>
      </p:sp>
      <p:sp>
        <p:nvSpPr>
          <p:cNvPr id="26" name="name_56">
            <a:extLst>
              <a:ext uri="{FF2B5EF4-FFF2-40B4-BE49-F238E27FC236}">
                <a16:creationId xmlns:a16="http://schemas.microsoft.com/office/drawing/2014/main" id="{6AB13DFE-80AE-11C0-EA1D-2505178A4A2F}"/>
              </a:ext>
            </a:extLst>
          </p:cNvPr>
          <p:cNvSpPr/>
          <p:nvPr/>
        </p:nvSpPr>
        <p:spPr>
          <a:xfrm>
            <a:off x="7455156" y="2859943"/>
            <a:ext cx="492993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37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56%</a:t>
            </a:r>
            <a:endParaRPr lang="en-US" sz="1337" dirty="0"/>
          </a:p>
        </p:txBody>
      </p:sp>
      <p:sp>
        <p:nvSpPr>
          <p:cNvPr id="27" name="name_47">
            <a:extLst>
              <a:ext uri="{FF2B5EF4-FFF2-40B4-BE49-F238E27FC236}">
                <a16:creationId xmlns:a16="http://schemas.microsoft.com/office/drawing/2014/main" id="{6508DA4B-C248-720D-032D-2C468DD9929C}"/>
              </a:ext>
            </a:extLst>
          </p:cNvPr>
          <p:cNvSpPr/>
          <p:nvPr/>
        </p:nvSpPr>
        <p:spPr>
          <a:xfrm>
            <a:off x="6621675" y="3178816"/>
            <a:ext cx="492993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37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47%</a:t>
            </a:r>
            <a:endParaRPr lang="en-US" sz="1337" dirty="0"/>
          </a:p>
        </p:txBody>
      </p:sp>
      <p:sp>
        <p:nvSpPr>
          <p:cNvPr id="28" name="name_24">
            <a:extLst>
              <a:ext uri="{FF2B5EF4-FFF2-40B4-BE49-F238E27FC236}">
                <a16:creationId xmlns:a16="http://schemas.microsoft.com/office/drawing/2014/main" id="{4DD45196-764A-9333-51AE-2FA02FCA7931}"/>
              </a:ext>
            </a:extLst>
          </p:cNvPr>
          <p:cNvSpPr/>
          <p:nvPr/>
        </p:nvSpPr>
        <p:spPr>
          <a:xfrm>
            <a:off x="4673524" y="3493343"/>
            <a:ext cx="492993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37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24%</a:t>
            </a:r>
            <a:endParaRPr lang="en-US" sz="1337" dirty="0"/>
          </a:p>
        </p:txBody>
      </p:sp>
      <p:sp>
        <p:nvSpPr>
          <p:cNvPr id="29" name="name_17">
            <a:extLst>
              <a:ext uri="{FF2B5EF4-FFF2-40B4-BE49-F238E27FC236}">
                <a16:creationId xmlns:a16="http://schemas.microsoft.com/office/drawing/2014/main" id="{B50EC2D8-7BC5-4089-BD57-E968EF258AFF}"/>
              </a:ext>
            </a:extLst>
          </p:cNvPr>
          <p:cNvSpPr/>
          <p:nvPr/>
        </p:nvSpPr>
        <p:spPr>
          <a:xfrm>
            <a:off x="3930529" y="3814180"/>
            <a:ext cx="492993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37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17%</a:t>
            </a:r>
            <a:endParaRPr lang="en-US" sz="1337" dirty="0"/>
          </a:p>
        </p:txBody>
      </p:sp>
      <p:sp>
        <p:nvSpPr>
          <p:cNvPr id="30" name="name_16">
            <a:extLst>
              <a:ext uri="{FF2B5EF4-FFF2-40B4-BE49-F238E27FC236}">
                <a16:creationId xmlns:a16="http://schemas.microsoft.com/office/drawing/2014/main" id="{3ED047C8-5CE1-0846-CE76-E2569E795730}"/>
              </a:ext>
            </a:extLst>
          </p:cNvPr>
          <p:cNvSpPr/>
          <p:nvPr/>
        </p:nvSpPr>
        <p:spPr>
          <a:xfrm>
            <a:off x="3929443" y="4129123"/>
            <a:ext cx="492993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37" dirty="0">
                <a:solidFill>
                  <a:srgbClr val="202A3B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16%</a:t>
            </a:r>
            <a:endParaRPr lang="en-US" sz="1337" dirty="0"/>
          </a:p>
        </p:txBody>
      </p:sp>
      <p:sp>
        <p:nvSpPr>
          <p:cNvPr id="31" name="name_11">
            <a:extLst>
              <a:ext uri="{FF2B5EF4-FFF2-40B4-BE49-F238E27FC236}">
                <a16:creationId xmlns:a16="http://schemas.microsoft.com/office/drawing/2014/main" id="{70003E1E-1988-691E-5589-77474410ACC5}"/>
              </a:ext>
            </a:extLst>
          </p:cNvPr>
          <p:cNvSpPr/>
          <p:nvPr/>
        </p:nvSpPr>
        <p:spPr>
          <a:xfrm>
            <a:off x="3369006" y="4435412"/>
            <a:ext cx="480352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37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11%</a:t>
            </a:r>
            <a:endParaRPr lang="en-US" sz="1337" dirty="0"/>
          </a:p>
        </p:txBody>
      </p:sp>
      <p:sp>
        <p:nvSpPr>
          <p:cNvPr id="32" name="name_10">
            <a:extLst>
              <a:ext uri="{FF2B5EF4-FFF2-40B4-BE49-F238E27FC236}">
                <a16:creationId xmlns:a16="http://schemas.microsoft.com/office/drawing/2014/main" id="{75EB0338-F4D6-66A0-8B78-1E8153F10F39}"/>
              </a:ext>
            </a:extLst>
          </p:cNvPr>
          <p:cNvSpPr/>
          <p:nvPr/>
        </p:nvSpPr>
        <p:spPr>
          <a:xfrm>
            <a:off x="3314769" y="4751181"/>
            <a:ext cx="492993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37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10%</a:t>
            </a:r>
            <a:endParaRPr lang="en-US" sz="1337" dirty="0"/>
          </a:p>
        </p:txBody>
      </p:sp>
      <p:sp>
        <p:nvSpPr>
          <p:cNvPr id="33" name="name_4">
            <a:extLst>
              <a:ext uri="{FF2B5EF4-FFF2-40B4-BE49-F238E27FC236}">
                <a16:creationId xmlns:a16="http://schemas.microsoft.com/office/drawing/2014/main" id="{10A86B7A-7A63-DDFC-A226-724776C966B9}"/>
              </a:ext>
            </a:extLst>
          </p:cNvPr>
          <p:cNvSpPr/>
          <p:nvPr/>
        </p:nvSpPr>
        <p:spPr>
          <a:xfrm>
            <a:off x="2922359" y="5065868"/>
            <a:ext cx="36658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37" dirty="0">
                <a:solidFill>
                  <a:srgbClr val="FFFFFF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4%</a:t>
            </a:r>
            <a:endParaRPr lang="en-US" sz="1337" dirty="0"/>
          </a:p>
        </p:txBody>
      </p:sp>
      <p:sp>
        <p:nvSpPr>
          <p:cNvPr id="34" name="name_6">
            <a:extLst>
              <a:ext uri="{FF2B5EF4-FFF2-40B4-BE49-F238E27FC236}">
                <a16:creationId xmlns:a16="http://schemas.microsoft.com/office/drawing/2014/main" id="{CEC97B94-D773-0D69-3710-6B464A40AB8C}"/>
              </a:ext>
            </a:extLst>
          </p:cNvPr>
          <p:cNvSpPr/>
          <p:nvPr/>
        </p:nvSpPr>
        <p:spPr>
          <a:xfrm>
            <a:off x="3034152" y="5383070"/>
            <a:ext cx="366585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575"/>
              </a:lnSpc>
              <a:buNone/>
            </a:pPr>
            <a:r>
              <a:rPr lang="en-US" sz="1337" dirty="0">
                <a:solidFill>
                  <a:srgbClr val="202A3B"/>
                </a:solidFill>
                <a:latin typeface="Arial Regular" pitchFamily="34" charset="0"/>
                <a:ea typeface="Arial Regular" pitchFamily="34" charset="-122"/>
                <a:cs typeface="Arial Regular" pitchFamily="34" charset="-120"/>
              </a:rPr>
              <a:t>6%</a:t>
            </a:r>
            <a:endParaRPr lang="en-US" sz="1337" dirty="0"/>
          </a:p>
        </p:txBody>
      </p:sp>
    </p:spTree>
    <p:extLst>
      <p:ext uri="{BB962C8B-B14F-4D97-AF65-F5344CB8AC3E}">
        <p14:creationId xmlns:p14="http://schemas.microsoft.com/office/powerpoint/2010/main" val="3182949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LANGUAGECERT">
      <a:dk1>
        <a:srgbClr val="1E2A3B"/>
      </a:dk1>
      <a:lt1>
        <a:srgbClr val="F3F4F5"/>
      </a:lt1>
      <a:dk2>
        <a:srgbClr val="353F4E"/>
      </a:dk2>
      <a:lt2>
        <a:srgbClr val="FF3000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Έγγραφο" ma:contentTypeID="0x010100133BF894E674C5408D37894E2DE553FC" ma:contentTypeVersion="1834" ma:contentTypeDescription="Δημιουργία νέου εγγράφου" ma:contentTypeScope="" ma:versionID="8c823e9b74250e63fd721bac5581b149">
  <xsd:schema xmlns:xsd="http://www.w3.org/2001/XMLSchema" xmlns:xs="http://www.w3.org/2001/XMLSchema" xmlns:p="http://schemas.microsoft.com/office/2006/metadata/properties" xmlns:ns1="http://schemas.microsoft.com/sharepoint/v3" xmlns:ns2="38625d9d-7032-45ec-a7c4-c457cf28a598" xmlns:ns3="b79f9606-2f36-419f-aff7-1cf44c086baf" targetNamespace="http://schemas.microsoft.com/office/2006/metadata/properties" ma:root="true" ma:fieldsID="fab62bef9f6138ab204f61e7a50b5174" ns1:_="" ns2:_="" ns3:_="">
    <xsd:import namespace="http://schemas.microsoft.com/sharepoint/v3"/>
    <xsd:import namespace="38625d9d-7032-45ec-a7c4-c457cf28a598"/>
    <xsd:import namespace="b79f9606-2f36-419f-aff7-1cf44c086ba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1:_ip_UnifiedCompliancePolicyProperties" minOccurs="0"/>
                <xsd:element ref="ns1:_ip_UnifiedCompliancePolicyUIAction" minOccurs="0"/>
                <xsd:element ref="ns3:lcf76f155ced4ddcb4097134ff3c332f" minOccurs="0"/>
                <xsd:element ref="ns2:TaxCatchAll" minOccurs="0"/>
                <xsd:element ref="ns3:ReviewStatus" minOccurs="0"/>
                <xsd:element ref="ns3:_Flow_SignoffStatu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Ιδιότητες Ενοποιημένης Πολιτικής Συμμόρφωσης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Ενέργεια περιβάλλοντος εργασίας χρήστη της Ενοποιημένης Πολιτικής Συμμόρφωσης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625d9d-7032-45ec-a7c4-c457cf28a59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Τιμή αναγνωριστικού εγγράφου" ma:description="Η τιμή του αναγνωριστικού εγγράφου που έχει αντιστοιχιστεί σε αυτό το στοιχείο." ma:internalName="_dlc_DocId" ma:readOnly="true">
      <xsd:simpleType>
        <xsd:restriction base="dms:Text"/>
      </xsd:simpleType>
    </xsd:element>
    <xsd:element name="_dlc_DocIdUrl" ma:index="9" nillable="true" ma:displayName="Αναγνωριστικό εγγράφου" ma:description="Μόνιμη σύνδεση σε αυτό το έγγραφο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Κοινή χρήση με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Κοινή χρήση με λεπτομέρειες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4c6acb8d-b01c-4cec-a724-629d1a09fb93}" ma:internalName="TaxCatchAll" ma:showField="CatchAllData" ma:web="38625d9d-7032-45ec-a7c4-c457cf28a59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9f9606-2f36-419f-aff7-1cf44c086b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Ετικέτες εικόνας" ma:readOnly="false" ma:fieldId="{5cf76f15-5ced-4ddc-b409-7134ff3c332f}" ma:taxonomyMulti="true" ma:sspId="463dd0a7-cb54-4cbe-a217-f1d987496e7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ReviewStatus" ma:index="29" nillable="true" ma:displayName="Review Status" ma:format="Dropdown" ma:internalName="ReviewStatus">
      <xsd:simpleType>
        <xsd:restriction base="dms:Choice">
          <xsd:enumeration value="Review Pending"/>
          <xsd:enumeration value="Review Concluded"/>
        </xsd:restriction>
      </xsd:simpleType>
    </xsd:element>
    <xsd:element name="_Flow_SignoffStatus" ma:index="30" nillable="true" ma:displayName="Κατάσταση" ma:internalName="_x039a__x03b1__x03c4__x03ac__x03c3__x03c4__x03b1__x03c3__x03b7_">
      <xsd:simpleType>
        <xsd:restriction base="dms:Text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Τύπος περιεχομένου"/>
        <xsd:element ref="dc:title" minOccurs="0" maxOccurs="1" ma:index="4" ma:displayName="Τίτλο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8625d9d-7032-45ec-a7c4-c457cf28a598" xsi:nil="true"/>
    <_dlc_DocId xmlns="38625d9d-7032-45ec-a7c4-c457cf28a598">FMKPZZVP4KDZ-1090203195-729406</_dlc_DocId>
    <_dlc_DocIdUrl xmlns="38625d9d-7032-45ec-a7c4-c457cf28a598">
      <Url>https://peoplecert.sharepoint.com/Marketing/_layouts/15/DocIdRedir.aspx?ID=FMKPZZVP4KDZ-1090203195-729406</Url>
      <Description>FMKPZZVP4KDZ-1090203195-729406</Description>
    </_dlc_DocIdUrl>
    <lcf76f155ced4ddcb4097134ff3c332f xmlns="b79f9606-2f36-419f-aff7-1cf44c086baf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Flow_SignoffStatus xmlns="b79f9606-2f36-419f-aff7-1cf44c086baf" xsi:nil="true"/>
    <ReviewStatus xmlns="b79f9606-2f36-419f-aff7-1cf44c086baf" xsi:nil="true"/>
  </documentManagement>
</p:properties>
</file>

<file path=customXml/itemProps1.xml><?xml version="1.0" encoding="utf-8"?>
<ds:datastoreItem xmlns:ds="http://schemas.openxmlformats.org/officeDocument/2006/customXml" ds:itemID="{237B555D-D6D6-491B-A3AA-3C4DA6C5A9F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973EA9A-2E2C-4AC2-AD30-166CE9B39AE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B7D24D7-605B-4151-AE39-A0AC82FD2C31}"/>
</file>

<file path=customXml/itemProps4.xml><?xml version="1.0" encoding="utf-8"?>
<ds:datastoreItem xmlns:ds="http://schemas.openxmlformats.org/officeDocument/2006/customXml" ds:itemID="{17431663-D2A8-4447-8D30-DD3BB8B4B4D6}">
  <ds:schemaRefs>
    <ds:schemaRef ds:uri="38625d9d-7032-45ec-a7c4-c457cf28a598"/>
    <ds:schemaRef ds:uri="c67614ac-fd90-4a6f-934d-602cc22b54e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7225</TotalTime>
  <Words>1342</Words>
  <Application>Microsoft Office PowerPoint</Application>
  <PresentationFormat>Widescreen</PresentationFormat>
  <Paragraphs>474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Aptos</vt:lpstr>
      <vt:lpstr>Arial</vt:lpstr>
      <vt:lpstr>Arial Bold</vt:lpstr>
      <vt:lpstr>Arial Regular</vt:lpstr>
      <vt:lpstr>Calibri</vt:lpstr>
      <vt:lpstr>Helvetica Neue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PEOPLECERT_NEW_template_PPT</dc:title>
  <dc:creator>BONARD</dc:creator>
  <cp:lastModifiedBy>Sarah Verkinova</cp:lastModifiedBy>
  <cp:revision>41</cp:revision>
  <dcterms:created xsi:type="dcterms:W3CDTF">2024-01-19T08:33:02Z</dcterms:created>
  <dcterms:modified xsi:type="dcterms:W3CDTF">2025-06-06T09:40:18Z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2024-01-17T00:00:00Z</vt:filetime>
  </property>
  <property fmtid="{D5CDD505-2E9C-101B-9397-08002B2CF9AE}" pid="3" name="Creator">
    <vt:lpwstr>Adobe Illustrator 28.1 (Macintosh)</vt:lpwstr>
  </property>
  <property fmtid="{D5CDD505-2E9C-101B-9397-08002B2CF9AE}" pid="4" name="LastSaved">
    <vt:filetime>2024-01-19T00:00:00Z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0x010100133BF894E674C5408D37894E2DE553FC</vt:lpwstr>
  </property>
  <property fmtid="{D5CDD505-2E9C-101B-9397-08002B2CF9AE}" pid="7" name="_dlc_DocIdItemGuid">
    <vt:lpwstr>4dd7017e-d9b1-4ed6-869e-539460d488df</vt:lpwstr>
  </property>
  <property fmtid="{D5CDD505-2E9C-101B-9397-08002B2CF9AE}" pid="8" name="MediaServiceImageTags">
    <vt:lpwstr/>
  </property>
  <property fmtid="{D5CDD505-2E9C-101B-9397-08002B2CF9AE}" pid="9" name="MSIP_Label_e2623a80-d647-49be-9809-691c2fc03418_Enabled">
    <vt:lpwstr>true</vt:lpwstr>
  </property>
  <property fmtid="{D5CDD505-2E9C-101B-9397-08002B2CF9AE}" pid="10" name="MSIP_Label_e2623a80-d647-49be-9809-691c2fc03418_SetDate">
    <vt:lpwstr>2025-02-04T15:02:17Z</vt:lpwstr>
  </property>
  <property fmtid="{D5CDD505-2E9C-101B-9397-08002B2CF9AE}" pid="11" name="MSIP_Label_e2623a80-d647-49be-9809-691c2fc03418_Method">
    <vt:lpwstr>Privileged</vt:lpwstr>
  </property>
  <property fmtid="{D5CDD505-2E9C-101B-9397-08002B2CF9AE}" pid="12" name="MSIP_Label_e2623a80-d647-49be-9809-691c2fc03418_Name">
    <vt:lpwstr>e2623a80-d647-49be-9809-691c2fc03418</vt:lpwstr>
  </property>
  <property fmtid="{D5CDD505-2E9C-101B-9397-08002B2CF9AE}" pid="13" name="MSIP_Label_e2623a80-d647-49be-9809-691c2fc03418_SiteId">
    <vt:lpwstr>c0361f96-ae67-4f2f-a5ac-24b09156923b</vt:lpwstr>
  </property>
  <property fmtid="{D5CDD505-2E9C-101B-9397-08002B2CF9AE}" pid="14" name="MSIP_Label_e2623a80-d647-49be-9809-691c2fc03418_ActionId">
    <vt:lpwstr>aa55e793-f88d-4e13-a26b-94829ffec9c9</vt:lpwstr>
  </property>
  <property fmtid="{D5CDD505-2E9C-101B-9397-08002B2CF9AE}" pid="15" name="MSIP_Label_e2623a80-d647-49be-9809-691c2fc03418_ContentBits">
    <vt:lpwstr>0</vt:lpwstr>
  </property>
</Properties>
</file>